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</p:sldIdLst>
  <p:sldSz cy="5143500" cx="9144000"/>
  <p:notesSz cx="6858000" cy="9144000"/>
  <p:embeddedFontLst>
    <p:embeddedFont>
      <p:font typeface="Alef"/>
      <p:regular r:id="rId85"/>
      <p:bold r:id="rId86"/>
    </p:embeddedFont>
    <p:embeddedFont>
      <p:font typeface="Pacifico"/>
      <p:regular r:id="rId87"/>
    </p:embeddedFont>
    <p:embeddedFont>
      <p:font typeface="Quicksand"/>
      <p:regular r:id="rId88"/>
      <p:bold r:id="rId89"/>
    </p:embeddedFont>
    <p:embeddedFont>
      <p:font typeface="Quicksand SemiBold"/>
      <p:regular r:id="rId90"/>
      <p:bold r:id="rId91"/>
    </p:embeddedFont>
    <p:embeddedFont>
      <p:font typeface="Merriweather"/>
      <p:regular r:id="rId92"/>
      <p:bold r:id="rId93"/>
      <p:italic r:id="rId94"/>
      <p:boldItalic r:id="rId95"/>
    </p:embeddedFont>
    <p:embeddedFont>
      <p:font typeface="Comfortaa"/>
      <p:regular r:id="rId96"/>
      <p:bold r:id="rId9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98" roundtripDataSignature="AMtx7mifXuglFcZ8udvF4kCC//fEQGQ1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font" Target="fonts/Merriweather-boldItalic.fntdata"/><Relationship Id="rId94" Type="http://schemas.openxmlformats.org/officeDocument/2006/relationships/font" Target="fonts/Merriweather-italic.fntdata"/><Relationship Id="rId97" Type="http://schemas.openxmlformats.org/officeDocument/2006/relationships/font" Target="fonts/Comfortaa-bold.fntdata"/><Relationship Id="rId96" Type="http://schemas.openxmlformats.org/officeDocument/2006/relationships/font" Target="fonts/Comfortaa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98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font" Target="fonts/QuicksandSemiBold-bold.fntdata"/><Relationship Id="rId90" Type="http://schemas.openxmlformats.org/officeDocument/2006/relationships/font" Target="fonts/QuicksandSemiBold-regular.fntdata"/><Relationship Id="rId93" Type="http://schemas.openxmlformats.org/officeDocument/2006/relationships/font" Target="fonts/Merriweather-bold.fntdata"/><Relationship Id="rId92" Type="http://schemas.openxmlformats.org/officeDocument/2006/relationships/font" Target="fonts/Merriweather-regular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font" Target="fonts/Alef-bold.fntdata"/><Relationship Id="rId85" Type="http://schemas.openxmlformats.org/officeDocument/2006/relationships/font" Target="fonts/Alef-regular.fntdata"/><Relationship Id="rId88" Type="http://schemas.openxmlformats.org/officeDocument/2006/relationships/font" Target="fonts/Quicksand-regular.fntdata"/><Relationship Id="rId87" Type="http://schemas.openxmlformats.org/officeDocument/2006/relationships/font" Target="fonts/Pacifico-regular.fntdata"/><Relationship Id="rId89" Type="http://schemas.openxmlformats.org/officeDocument/2006/relationships/font" Target="fonts/Quicksand-bold.fntdata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4" name="Google Shape;8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9" name="Google Shape;8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3" name="Google Shape;8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7" name="Google Shape;90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1" name="Google Shape;9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5" name="Google Shape;9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8" name="Google Shape;94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1" name="Google Shape;9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6" name="Google Shape;9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1" name="Google Shape;99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1" name="Google Shape;72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8" name="Google Shape;100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1" name="Google Shape;102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7" name="Google Shape;104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2" name="Google Shape;106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9" name="Google Shape;107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2" name="Google Shape;109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7" name="Google Shape;110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9" name="Google Shape;111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1" name="Google Shape;113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4" name="Google Shape;7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8" name="Google Shape;114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0" name="Google Shape;116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2" name="Google Shape;11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5" name="Google Shape;118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8" name="Google Shape;1198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1" name="Google Shape;1211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4" name="Google Shape;122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7" name="Google Shape;123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0" name="Google Shape;125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3" name="Google Shape;126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6" name="Google Shape;127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8" name="Google Shape;128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1" name="Google Shape;130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4" name="Google Shape;131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7" name="Google Shape;1327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0" name="Google Shape;134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3" name="Google Shape;135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6" name="Google Shape;1366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9" name="Google Shape;137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2" name="Google Shape;1392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9" name="Google Shape;7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6" name="Google Shape;1406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0" name="Google Shape;1420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4" name="Google Shape;1434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8" name="Google Shape;1448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2" name="Google Shape;146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6" name="Google Shape;1476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0" name="Google Shape;149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4" name="Google Shape;1504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8" name="Google Shape;151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3" name="Google Shape;1533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7" name="Google Shape;1547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1" name="Google Shape;1561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8" name="Google Shape;1578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1" name="Google Shape;1591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4" name="Google Shape;1604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7" name="Google Shape;1617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0" name="Google Shape;163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7" name="Google Shape;1647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0" name="Google Shape;1660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7" name="Google Shape;1677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8" name="Google Shape;8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0" name="Google Shape;1690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3" name="Google Shape;1703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8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p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0" name="Google Shape;1720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3" name="Google Shape;1733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6" name="Google Shape;1746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9" name="Google Shape;1759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2" name="Google Shape;1772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9" name="Google Shape;1789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2" name="Google Shape;1802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5" name="Google Shape;1815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2" name="Google Shape;8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7" name="Google Shape;1847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7" name="Google Shape;8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83"/>
          <p:cNvSpPr txBox="1"/>
          <p:nvPr>
            <p:ph idx="1" type="subTitle"/>
          </p:nvPr>
        </p:nvSpPr>
        <p:spPr>
          <a:xfrm>
            <a:off x="2905125" y="3603100"/>
            <a:ext cx="33336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b="1" sz="2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" name="Google Shape;10;p83"/>
          <p:cNvSpPr txBox="1"/>
          <p:nvPr>
            <p:ph type="ctrTitle"/>
          </p:nvPr>
        </p:nvSpPr>
        <p:spPr>
          <a:xfrm>
            <a:off x="1521225" y="1128125"/>
            <a:ext cx="6101700" cy="23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Oi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11" name="Google Shape;11;p83"/>
          <p:cNvGrpSpPr/>
          <p:nvPr/>
        </p:nvGrpSpPr>
        <p:grpSpPr>
          <a:xfrm>
            <a:off x="-3176923" y="-724306"/>
            <a:ext cx="4612127" cy="4612082"/>
            <a:chOff x="3896445" y="840725"/>
            <a:chExt cx="2534275" cy="2534250"/>
          </a:xfrm>
        </p:grpSpPr>
        <p:sp>
          <p:nvSpPr>
            <p:cNvPr id="12" name="Google Shape;12;p83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83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83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83"/>
          <p:cNvGrpSpPr/>
          <p:nvPr/>
        </p:nvGrpSpPr>
        <p:grpSpPr>
          <a:xfrm>
            <a:off x="7572340" y="2404875"/>
            <a:ext cx="2162798" cy="1206590"/>
            <a:chOff x="7572340" y="2404875"/>
            <a:chExt cx="2162798" cy="1206590"/>
          </a:xfrm>
        </p:grpSpPr>
        <p:sp>
          <p:nvSpPr>
            <p:cNvPr id="16" name="Google Shape;16;p8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83"/>
          <p:cNvSpPr/>
          <p:nvPr/>
        </p:nvSpPr>
        <p:spPr>
          <a:xfrm>
            <a:off x="-520225" y="4005638"/>
            <a:ext cx="1206584" cy="120658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83"/>
          <p:cNvSpPr/>
          <p:nvPr/>
        </p:nvSpPr>
        <p:spPr>
          <a:xfrm>
            <a:off x="5972155" y="-442455"/>
            <a:ext cx="894539" cy="894484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2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2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" name="Google Shape;173;p92"/>
          <p:cNvSpPr txBox="1"/>
          <p:nvPr>
            <p:ph idx="1" type="body"/>
          </p:nvPr>
        </p:nvSpPr>
        <p:spPr>
          <a:xfrm>
            <a:off x="1179900" y="1188275"/>
            <a:ext cx="6784200" cy="3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1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9pPr>
          </a:lstStyle>
          <a:p/>
        </p:txBody>
      </p:sp>
      <p:grpSp>
        <p:nvGrpSpPr>
          <p:cNvPr id="174" name="Google Shape;174;p92"/>
          <p:cNvGrpSpPr/>
          <p:nvPr/>
        </p:nvGrpSpPr>
        <p:grpSpPr>
          <a:xfrm rot="10800000">
            <a:off x="-1155510" y="4124163"/>
            <a:ext cx="2162798" cy="1206590"/>
            <a:chOff x="7572340" y="2404875"/>
            <a:chExt cx="2162798" cy="1206590"/>
          </a:xfrm>
        </p:grpSpPr>
        <p:sp>
          <p:nvSpPr>
            <p:cNvPr id="175" name="Google Shape;175;p9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9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9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9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92"/>
          <p:cNvGrpSpPr/>
          <p:nvPr/>
        </p:nvGrpSpPr>
        <p:grpSpPr>
          <a:xfrm>
            <a:off x="8502954" y="454133"/>
            <a:ext cx="4235280" cy="4235239"/>
            <a:chOff x="3896445" y="840725"/>
            <a:chExt cx="2534275" cy="2534250"/>
          </a:xfrm>
        </p:grpSpPr>
        <p:sp>
          <p:nvSpPr>
            <p:cNvPr id="180" name="Google Shape;180;p92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92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2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92"/>
          <p:cNvSpPr/>
          <p:nvPr/>
        </p:nvSpPr>
        <p:spPr>
          <a:xfrm>
            <a:off x="-1589800" y="0"/>
            <a:ext cx="2162774" cy="216277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93"/>
          <p:cNvGrpSpPr/>
          <p:nvPr/>
        </p:nvGrpSpPr>
        <p:grpSpPr>
          <a:xfrm>
            <a:off x="8389499" y="-220663"/>
            <a:ext cx="4053573" cy="4053533"/>
            <a:chOff x="3896445" y="840725"/>
            <a:chExt cx="2534275" cy="2534250"/>
          </a:xfrm>
        </p:grpSpPr>
        <p:sp>
          <p:nvSpPr>
            <p:cNvPr id="186" name="Google Shape;186;p93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93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93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93"/>
          <p:cNvGrpSpPr/>
          <p:nvPr/>
        </p:nvGrpSpPr>
        <p:grpSpPr>
          <a:xfrm>
            <a:off x="-3948389" y="2408844"/>
            <a:ext cx="4612127" cy="4612082"/>
            <a:chOff x="3896445" y="840725"/>
            <a:chExt cx="2534275" cy="2534250"/>
          </a:xfrm>
        </p:grpSpPr>
        <p:sp>
          <p:nvSpPr>
            <p:cNvPr id="190" name="Google Shape;190;p93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93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93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93"/>
          <p:cNvGrpSpPr/>
          <p:nvPr/>
        </p:nvGrpSpPr>
        <p:grpSpPr>
          <a:xfrm flipH="1" rot="10800000">
            <a:off x="7061815" y="4535038"/>
            <a:ext cx="2162798" cy="1206590"/>
            <a:chOff x="7572340" y="2404875"/>
            <a:chExt cx="2162798" cy="1206590"/>
          </a:xfrm>
        </p:grpSpPr>
        <p:sp>
          <p:nvSpPr>
            <p:cNvPr id="194" name="Google Shape;194;p9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9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9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9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93"/>
          <p:cNvSpPr/>
          <p:nvPr/>
        </p:nvSpPr>
        <p:spPr>
          <a:xfrm>
            <a:off x="3794800" y="4699325"/>
            <a:ext cx="2162774" cy="216277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3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94"/>
          <p:cNvGrpSpPr/>
          <p:nvPr/>
        </p:nvGrpSpPr>
        <p:grpSpPr>
          <a:xfrm>
            <a:off x="-2126143" y="1376352"/>
            <a:ext cx="3026178" cy="3026148"/>
            <a:chOff x="3896445" y="840725"/>
            <a:chExt cx="2534275" cy="2534250"/>
          </a:xfrm>
        </p:grpSpPr>
        <p:sp>
          <p:nvSpPr>
            <p:cNvPr id="202" name="Google Shape;202;p94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94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94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94"/>
          <p:cNvSpPr txBox="1"/>
          <p:nvPr>
            <p:ph idx="1" type="body"/>
          </p:nvPr>
        </p:nvSpPr>
        <p:spPr>
          <a:xfrm>
            <a:off x="4572000" y="2025413"/>
            <a:ext cx="2892600" cy="1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chemeClr val="accen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206" name="Google Shape;206;p94"/>
          <p:cNvGrpSpPr/>
          <p:nvPr/>
        </p:nvGrpSpPr>
        <p:grpSpPr>
          <a:xfrm>
            <a:off x="8069645" y="3407764"/>
            <a:ext cx="3769734" cy="3769950"/>
            <a:chOff x="3896445" y="840725"/>
            <a:chExt cx="2534275" cy="2534250"/>
          </a:xfrm>
        </p:grpSpPr>
        <p:sp>
          <p:nvSpPr>
            <p:cNvPr id="207" name="Google Shape;207;p94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94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94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210;p94"/>
          <p:cNvGrpSpPr/>
          <p:nvPr/>
        </p:nvGrpSpPr>
        <p:grpSpPr>
          <a:xfrm>
            <a:off x="8069644" y="1129067"/>
            <a:ext cx="3097342" cy="1206590"/>
            <a:chOff x="7572340" y="2404875"/>
            <a:chExt cx="2162798" cy="1206590"/>
          </a:xfrm>
        </p:grpSpPr>
        <p:sp>
          <p:nvSpPr>
            <p:cNvPr id="211" name="Google Shape;211;p9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9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9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9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" name="Google Shape;215;p94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5"/>
          <p:cNvSpPr txBox="1"/>
          <p:nvPr>
            <p:ph type="title"/>
          </p:nvPr>
        </p:nvSpPr>
        <p:spPr>
          <a:xfrm flipH="1">
            <a:off x="1025850" y="2074350"/>
            <a:ext cx="7092300" cy="107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9pPr>
          </a:lstStyle>
          <a:p/>
        </p:txBody>
      </p:sp>
      <p:grpSp>
        <p:nvGrpSpPr>
          <p:cNvPr id="218" name="Google Shape;218;p95"/>
          <p:cNvGrpSpPr/>
          <p:nvPr/>
        </p:nvGrpSpPr>
        <p:grpSpPr>
          <a:xfrm flipH="1">
            <a:off x="-614835" y="3761263"/>
            <a:ext cx="2162798" cy="1206590"/>
            <a:chOff x="7572340" y="2404875"/>
            <a:chExt cx="2162798" cy="1206590"/>
          </a:xfrm>
        </p:grpSpPr>
        <p:sp>
          <p:nvSpPr>
            <p:cNvPr id="219" name="Google Shape;219;p9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9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9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9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95"/>
          <p:cNvGrpSpPr/>
          <p:nvPr/>
        </p:nvGrpSpPr>
        <p:grpSpPr>
          <a:xfrm>
            <a:off x="6944327" y="-2151559"/>
            <a:ext cx="3969435" cy="3969396"/>
            <a:chOff x="3896445" y="840725"/>
            <a:chExt cx="2534275" cy="2534250"/>
          </a:xfrm>
        </p:grpSpPr>
        <p:sp>
          <p:nvSpPr>
            <p:cNvPr id="224" name="Google Shape;224;p95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95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95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" name="Google Shape;227;p95"/>
          <p:cNvSpPr/>
          <p:nvPr/>
        </p:nvSpPr>
        <p:spPr>
          <a:xfrm>
            <a:off x="-774675" y="-801125"/>
            <a:ext cx="2162774" cy="216277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95"/>
          <p:cNvSpPr/>
          <p:nvPr/>
        </p:nvSpPr>
        <p:spPr>
          <a:xfrm>
            <a:off x="8120750" y="4106850"/>
            <a:ext cx="1523911" cy="1523911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6"/>
          <p:cNvSpPr txBox="1"/>
          <p:nvPr>
            <p:ph idx="1" type="body"/>
          </p:nvPr>
        </p:nvSpPr>
        <p:spPr>
          <a:xfrm>
            <a:off x="4448050" y="2339638"/>
            <a:ext cx="3983100" cy="157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231" name="Google Shape;231;p96"/>
          <p:cNvSpPr txBox="1"/>
          <p:nvPr>
            <p:ph type="title"/>
          </p:nvPr>
        </p:nvSpPr>
        <p:spPr>
          <a:xfrm>
            <a:off x="4448050" y="1406763"/>
            <a:ext cx="3983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354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32" name="Google Shape;232;p96"/>
          <p:cNvGrpSpPr/>
          <p:nvPr/>
        </p:nvGrpSpPr>
        <p:grpSpPr>
          <a:xfrm>
            <a:off x="-2910981" y="-1008861"/>
            <a:ext cx="3769734" cy="3769950"/>
            <a:chOff x="3896445" y="840725"/>
            <a:chExt cx="2534275" cy="2534250"/>
          </a:xfrm>
        </p:grpSpPr>
        <p:sp>
          <p:nvSpPr>
            <p:cNvPr id="233" name="Google Shape;233;p96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96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96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" name="Google Shape;236;p96"/>
          <p:cNvSpPr/>
          <p:nvPr/>
        </p:nvSpPr>
        <p:spPr>
          <a:xfrm>
            <a:off x="763725" y="4170575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96"/>
          <p:cNvGrpSpPr/>
          <p:nvPr/>
        </p:nvGrpSpPr>
        <p:grpSpPr>
          <a:xfrm>
            <a:off x="7209815" y="4509563"/>
            <a:ext cx="2162798" cy="1206590"/>
            <a:chOff x="7572340" y="2404875"/>
            <a:chExt cx="2162798" cy="1206590"/>
          </a:xfrm>
        </p:grpSpPr>
        <p:sp>
          <p:nvSpPr>
            <p:cNvPr id="238" name="Google Shape;238;p9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9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9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9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96"/>
          <p:cNvGrpSpPr/>
          <p:nvPr/>
        </p:nvGrpSpPr>
        <p:grpSpPr>
          <a:xfrm>
            <a:off x="4564451" y="-2007248"/>
            <a:ext cx="2808990" cy="2808963"/>
            <a:chOff x="3896445" y="840725"/>
            <a:chExt cx="2534275" cy="2534250"/>
          </a:xfrm>
        </p:grpSpPr>
        <p:sp>
          <p:nvSpPr>
            <p:cNvPr id="243" name="Google Shape;243;p96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96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96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2424">
              <a:alpha val="6666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97"/>
          <p:cNvSpPr txBox="1"/>
          <p:nvPr>
            <p:ph idx="1" type="body"/>
          </p:nvPr>
        </p:nvSpPr>
        <p:spPr>
          <a:xfrm>
            <a:off x="5400475" y="3857108"/>
            <a:ext cx="29190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1pPr>
          </a:lstStyle>
          <a:p/>
        </p:txBody>
      </p:sp>
      <p:grpSp>
        <p:nvGrpSpPr>
          <p:cNvPr id="249" name="Google Shape;249;p97"/>
          <p:cNvGrpSpPr/>
          <p:nvPr/>
        </p:nvGrpSpPr>
        <p:grpSpPr>
          <a:xfrm>
            <a:off x="-1396418" y="3481889"/>
            <a:ext cx="3026178" cy="3026148"/>
            <a:chOff x="3896445" y="840725"/>
            <a:chExt cx="2534275" cy="2534250"/>
          </a:xfrm>
        </p:grpSpPr>
        <p:sp>
          <p:nvSpPr>
            <p:cNvPr id="250" name="Google Shape;250;p97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7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7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97"/>
          <p:cNvSpPr/>
          <p:nvPr/>
        </p:nvSpPr>
        <p:spPr>
          <a:xfrm>
            <a:off x="8230350" y="81190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97"/>
          <p:cNvGrpSpPr/>
          <p:nvPr/>
        </p:nvGrpSpPr>
        <p:grpSpPr>
          <a:xfrm flipH="1">
            <a:off x="-147310" y="150263"/>
            <a:ext cx="2162798" cy="1206590"/>
            <a:chOff x="7572340" y="2404875"/>
            <a:chExt cx="2162798" cy="1206590"/>
          </a:xfrm>
        </p:grpSpPr>
        <p:sp>
          <p:nvSpPr>
            <p:cNvPr id="255" name="Google Shape;255;p9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97"/>
          <p:cNvSpPr/>
          <p:nvPr/>
        </p:nvSpPr>
        <p:spPr>
          <a:xfrm>
            <a:off x="7345525" y="-67390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0" name="Google Shape;260;p97"/>
          <p:cNvGrpSpPr/>
          <p:nvPr/>
        </p:nvGrpSpPr>
        <p:grpSpPr>
          <a:xfrm>
            <a:off x="7034015" y="3710488"/>
            <a:ext cx="2162798" cy="1206590"/>
            <a:chOff x="7572340" y="2404875"/>
            <a:chExt cx="2162798" cy="1206590"/>
          </a:xfrm>
        </p:grpSpPr>
        <p:sp>
          <p:nvSpPr>
            <p:cNvPr id="261" name="Google Shape;261;p9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9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9"/>
          <p:cNvSpPr txBox="1"/>
          <p:nvPr>
            <p:ph type="title"/>
          </p:nvPr>
        </p:nvSpPr>
        <p:spPr>
          <a:xfrm>
            <a:off x="1371600" y="2890847"/>
            <a:ext cx="29676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9pPr>
          </a:lstStyle>
          <a:p/>
        </p:txBody>
      </p:sp>
      <p:sp>
        <p:nvSpPr>
          <p:cNvPr id="268" name="Google Shape;268;p99"/>
          <p:cNvSpPr txBox="1"/>
          <p:nvPr>
            <p:ph idx="1" type="subTitle"/>
          </p:nvPr>
        </p:nvSpPr>
        <p:spPr>
          <a:xfrm>
            <a:off x="1371600" y="1545646"/>
            <a:ext cx="64008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69" name="Google Shape;269;p99"/>
          <p:cNvGrpSpPr/>
          <p:nvPr/>
        </p:nvGrpSpPr>
        <p:grpSpPr>
          <a:xfrm>
            <a:off x="-2054389" y="1231574"/>
            <a:ext cx="2815959" cy="2814841"/>
            <a:chOff x="4187495" y="1131775"/>
            <a:chExt cx="1952950" cy="1952175"/>
          </a:xfrm>
        </p:grpSpPr>
        <p:sp>
          <p:nvSpPr>
            <p:cNvPr id="270" name="Google Shape;270;p99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9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99"/>
          <p:cNvGrpSpPr/>
          <p:nvPr/>
        </p:nvGrpSpPr>
        <p:grpSpPr>
          <a:xfrm>
            <a:off x="7294940" y="138913"/>
            <a:ext cx="2162798" cy="1206590"/>
            <a:chOff x="7572340" y="2404875"/>
            <a:chExt cx="2162798" cy="1206590"/>
          </a:xfrm>
        </p:grpSpPr>
        <p:sp>
          <p:nvSpPr>
            <p:cNvPr id="273" name="Google Shape;273;p9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9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9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99"/>
          <p:cNvSpPr/>
          <p:nvPr/>
        </p:nvSpPr>
        <p:spPr>
          <a:xfrm>
            <a:off x="6153525" y="4536575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9"/>
          <p:cNvSpPr/>
          <p:nvPr/>
        </p:nvSpPr>
        <p:spPr>
          <a:xfrm>
            <a:off x="8086474" y="3683874"/>
            <a:ext cx="2029693" cy="2029693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99"/>
          <p:cNvGrpSpPr/>
          <p:nvPr/>
        </p:nvGrpSpPr>
        <p:grpSpPr>
          <a:xfrm>
            <a:off x="3053010" y="-1405350"/>
            <a:ext cx="2391088" cy="2391065"/>
            <a:chOff x="3896445" y="840725"/>
            <a:chExt cx="2534275" cy="2534250"/>
          </a:xfrm>
        </p:grpSpPr>
        <p:sp>
          <p:nvSpPr>
            <p:cNvPr id="280" name="Google Shape;280;p99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99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99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7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0"/>
          <p:cNvSpPr txBox="1"/>
          <p:nvPr>
            <p:ph type="title"/>
          </p:nvPr>
        </p:nvSpPr>
        <p:spPr>
          <a:xfrm>
            <a:off x="2116500" y="812359"/>
            <a:ext cx="4911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5" name="Google Shape;285;p100"/>
          <p:cNvSpPr txBox="1"/>
          <p:nvPr>
            <p:ph idx="2" type="title"/>
          </p:nvPr>
        </p:nvSpPr>
        <p:spPr>
          <a:xfrm>
            <a:off x="2116500" y="3676900"/>
            <a:ext cx="4911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6" name="Google Shape;286;p100"/>
          <p:cNvSpPr txBox="1"/>
          <p:nvPr>
            <p:ph idx="3" type="title"/>
          </p:nvPr>
        </p:nvSpPr>
        <p:spPr>
          <a:xfrm>
            <a:off x="2116500" y="2248060"/>
            <a:ext cx="4911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5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287" name="Google Shape;287;p100"/>
          <p:cNvGrpSpPr/>
          <p:nvPr/>
        </p:nvGrpSpPr>
        <p:grpSpPr>
          <a:xfrm>
            <a:off x="-1838893" y="1768814"/>
            <a:ext cx="3026178" cy="3026148"/>
            <a:chOff x="3896445" y="840725"/>
            <a:chExt cx="2534275" cy="2534250"/>
          </a:xfrm>
        </p:grpSpPr>
        <p:sp>
          <p:nvSpPr>
            <p:cNvPr id="288" name="Google Shape;288;p100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00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00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1" name="Google Shape;291;p100"/>
          <p:cNvGrpSpPr/>
          <p:nvPr/>
        </p:nvGrpSpPr>
        <p:grpSpPr>
          <a:xfrm>
            <a:off x="7579990" y="3780638"/>
            <a:ext cx="2162798" cy="1206590"/>
            <a:chOff x="7572340" y="2404875"/>
            <a:chExt cx="2162798" cy="1206590"/>
          </a:xfrm>
        </p:grpSpPr>
        <p:sp>
          <p:nvSpPr>
            <p:cNvPr id="292" name="Google Shape;292;p10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0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0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0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100"/>
          <p:cNvSpPr/>
          <p:nvPr/>
        </p:nvSpPr>
        <p:spPr>
          <a:xfrm>
            <a:off x="7580000" y="-14145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00"/>
          <p:cNvSpPr/>
          <p:nvPr/>
        </p:nvSpPr>
        <p:spPr>
          <a:xfrm>
            <a:off x="0" y="-408525"/>
            <a:ext cx="975671" cy="975671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00"/>
          <p:cNvSpPr txBox="1"/>
          <p:nvPr>
            <p:ph idx="1" type="subTitle"/>
          </p:nvPr>
        </p:nvSpPr>
        <p:spPr>
          <a:xfrm>
            <a:off x="2116500" y="2967367"/>
            <a:ext cx="49110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00"/>
          <p:cNvSpPr txBox="1"/>
          <p:nvPr>
            <p:ph idx="4" type="subTitle"/>
          </p:nvPr>
        </p:nvSpPr>
        <p:spPr>
          <a:xfrm>
            <a:off x="2116500" y="1528148"/>
            <a:ext cx="49110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100"/>
          <p:cNvSpPr txBox="1"/>
          <p:nvPr>
            <p:ph idx="5" type="subTitle"/>
          </p:nvPr>
        </p:nvSpPr>
        <p:spPr>
          <a:xfrm>
            <a:off x="2116500" y="4423874"/>
            <a:ext cx="4911000" cy="2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or header 1">
  <p:cSld name="CUSTOM_20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1"/>
          <p:cNvSpPr txBox="1"/>
          <p:nvPr>
            <p:ph type="ctrTitle"/>
          </p:nvPr>
        </p:nvSpPr>
        <p:spPr>
          <a:xfrm>
            <a:off x="2790900" y="2570400"/>
            <a:ext cx="35622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4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03" name="Google Shape;303;p101"/>
          <p:cNvSpPr txBox="1"/>
          <p:nvPr>
            <p:ph idx="2" type="title"/>
          </p:nvPr>
        </p:nvSpPr>
        <p:spPr>
          <a:xfrm>
            <a:off x="3496800" y="1141275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9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4" name="Google Shape;304;p101"/>
          <p:cNvSpPr txBox="1"/>
          <p:nvPr>
            <p:ph idx="1" type="subTitle"/>
          </p:nvPr>
        </p:nvSpPr>
        <p:spPr>
          <a:xfrm>
            <a:off x="2790900" y="3546300"/>
            <a:ext cx="3562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29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305" name="Google Shape;305;p101"/>
          <p:cNvGrpSpPr/>
          <p:nvPr/>
        </p:nvGrpSpPr>
        <p:grpSpPr>
          <a:xfrm>
            <a:off x="7379465" y="-540375"/>
            <a:ext cx="2162798" cy="1206590"/>
            <a:chOff x="7572340" y="2404875"/>
            <a:chExt cx="2162798" cy="1206590"/>
          </a:xfrm>
        </p:grpSpPr>
        <p:sp>
          <p:nvSpPr>
            <p:cNvPr id="306" name="Google Shape;306;p10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0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0" name="Google Shape;310;p101"/>
          <p:cNvGrpSpPr/>
          <p:nvPr/>
        </p:nvGrpSpPr>
        <p:grpSpPr>
          <a:xfrm>
            <a:off x="-2132571" y="-1112815"/>
            <a:ext cx="3340681" cy="3340648"/>
            <a:chOff x="3896445" y="840725"/>
            <a:chExt cx="2534275" cy="2534250"/>
          </a:xfrm>
        </p:grpSpPr>
        <p:sp>
          <p:nvSpPr>
            <p:cNvPr id="311" name="Google Shape;311;p101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01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01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101"/>
          <p:cNvSpPr/>
          <p:nvPr/>
        </p:nvSpPr>
        <p:spPr>
          <a:xfrm>
            <a:off x="-508425" y="2912112"/>
            <a:ext cx="1206584" cy="120658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01"/>
          <p:cNvSpPr/>
          <p:nvPr/>
        </p:nvSpPr>
        <p:spPr>
          <a:xfrm>
            <a:off x="0" y="4259229"/>
            <a:ext cx="1616533" cy="1616533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101"/>
          <p:cNvGrpSpPr/>
          <p:nvPr/>
        </p:nvGrpSpPr>
        <p:grpSpPr>
          <a:xfrm>
            <a:off x="7787145" y="1834348"/>
            <a:ext cx="3871612" cy="3871574"/>
            <a:chOff x="3896445" y="840725"/>
            <a:chExt cx="2534275" cy="2534250"/>
          </a:xfrm>
        </p:grpSpPr>
        <p:sp>
          <p:nvSpPr>
            <p:cNvPr id="317" name="Google Shape;317;p101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1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01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4"/>
          <p:cNvSpPr txBox="1"/>
          <p:nvPr>
            <p:ph idx="1" type="subTitle"/>
          </p:nvPr>
        </p:nvSpPr>
        <p:spPr>
          <a:xfrm>
            <a:off x="1799415" y="1518025"/>
            <a:ext cx="2442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84"/>
          <p:cNvSpPr txBox="1"/>
          <p:nvPr>
            <p:ph idx="2" type="subTitle"/>
          </p:nvPr>
        </p:nvSpPr>
        <p:spPr>
          <a:xfrm>
            <a:off x="1799416" y="1885920"/>
            <a:ext cx="24399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4"/>
          <p:cNvSpPr txBox="1"/>
          <p:nvPr>
            <p:ph idx="3" type="subTitle"/>
          </p:nvPr>
        </p:nvSpPr>
        <p:spPr>
          <a:xfrm>
            <a:off x="1799414" y="2956318"/>
            <a:ext cx="2439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4"/>
          <p:cNvSpPr txBox="1"/>
          <p:nvPr>
            <p:ph idx="4" type="subTitle"/>
          </p:nvPr>
        </p:nvSpPr>
        <p:spPr>
          <a:xfrm>
            <a:off x="1799416" y="3320750"/>
            <a:ext cx="24399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84"/>
          <p:cNvSpPr txBox="1"/>
          <p:nvPr>
            <p:ph type="title"/>
          </p:nvPr>
        </p:nvSpPr>
        <p:spPr>
          <a:xfrm>
            <a:off x="665688" y="1726150"/>
            <a:ext cx="993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8" name="Google Shape;28;p84"/>
          <p:cNvSpPr txBox="1"/>
          <p:nvPr>
            <p:ph idx="5" type="title"/>
          </p:nvPr>
        </p:nvSpPr>
        <p:spPr>
          <a:xfrm>
            <a:off x="764539" y="3195425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9" name="Google Shape;29;p84"/>
          <p:cNvSpPr txBox="1"/>
          <p:nvPr>
            <p:ph idx="6" type="subTitle"/>
          </p:nvPr>
        </p:nvSpPr>
        <p:spPr>
          <a:xfrm>
            <a:off x="5987865" y="1518025"/>
            <a:ext cx="2442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4"/>
          <p:cNvSpPr txBox="1"/>
          <p:nvPr>
            <p:ph idx="7" type="subTitle"/>
          </p:nvPr>
        </p:nvSpPr>
        <p:spPr>
          <a:xfrm>
            <a:off x="5987865" y="1885920"/>
            <a:ext cx="24399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4"/>
          <p:cNvSpPr txBox="1"/>
          <p:nvPr>
            <p:ph idx="8" type="subTitle"/>
          </p:nvPr>
        </p:nvSpPr>
        <p:spPr>
          <a:xfrm>
            <a:off x="5987865" y="2956318"/>
            <a:ext cx="2442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4"/>
          <p:cNvSpPr txBox="1"/>
          <p:nvPr>
            <p:ph idx="9" type="subTitle"/>
          </p:nvPr>
        </p:nvSpPr>
        <p:spPr>
          <a:xfrm>
            <a:off x="5987865" y="3320750"/>
            <a:ext cx="24399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4"/>
          <p:cNvSpPr txBox="1"/>
          <p:nvPr>
            <p:ph idx="13" type="title"/>
          </p:nvPr>
        </p:nvSpPr>
        <p:spPr>
          <a:xfrm>
            <a:off x="4932589" y="1761700"/>
            <a:ext cx="79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" name="Google Shape;34;p84"/>
          <p:cNvSpPr txBox="1"/>
          <p:nvPr>
            <p:ph idx="14" type="title"/>
          </p:nvPr>
        </p:nvSpPr>
        <p:spPr>
          <a:xfrm>
            <a:off x="4931689" y="3195425"/>
            <a:ext cx="798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5" name="Google Shape;35;p84"/>
          <p:cNvSpPr txBox="1"/>
          <p:nvPr>
            <p:ph idx="15"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4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36" name="Google Shape;36;p84"/>
          <p:cNvGrpSpPr/>
          <p:nvPr/>
        </p:nvGrpSpPr>
        <p:grpSpPr>
          <a:xfrm>
            <a:off x="3058919" y="4173939"/>
            <a:ext cx="3026178" cy="3026148"/>
            <a:chOff x="3896445" y="840725"/>
            <a:chExt cx="2534275" cy="2534250"/>
          </a:xfrm>
        </p:grpSpPr>
        <p:sp>
          <p:nvSpPr>
            <p:cNvPr id="37" name="Google Shape;37;p84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84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84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84"/>
          <p:cNvSpPr/>
          <p:nvPr/>
        </p:nvSpPr>
        <p:spPr>
          <a:xfrm>
            <a:off x="8624175" y="306955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" name="Google Shape;41;p84"/>
          <p:cNvGrpSpPr/>
          <p:nvPr/>
        </p:nvGrpSpPr>
        <p:grpSpPr>
          <a:xfrm flipH="1">
            <a:off x="-771285" y="4173938"/>
            <a:ext cx="2162798" cy="1206590"/>
            <a:chOff x="7572340" y="2404875"/>
            <a:chExt cx="2162798" cy="1206590"/>
          </a:xfrm>
        </p:grpSpPr>
        <p:sp>
          <p:nvSpPr>
            <p:cNvPr id="42" name="Google Shape;42;p8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8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8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8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84"/>
          <p:cNvSpPr/>
          <p:nvPr/>
        </p:nvSpPr>
        <p:spPr>
          <a:xfrm>
            <a:off x="-822800" y="16345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_1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02"/>
          <p:cNvGrpSpPr/>
          <p:nvPr/>
        </p:nvGrpSpPr>
        <p:grpSpPr>
          <a:xfrm>
            <a:off x="-2360718" y="202564"/>
            <a:ext cx="3026178" cy="3026148"/>
            <a:chOff x="3896445" y="840725"/>
            <a:chExt cx="2534275" cy="2534250"/>
          </a:xfrm>
        </p:grpSpPr>
        <p:sp>
          <p:nvSpPr>
            <p:cNvPr id="322" name="Google Shape;322;p102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02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2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102"/>
          <p:cNvSpPr/>
          <p:nvPr/>
        </p:nvSpPr>
        <p:spPr>
          <a:xfrm>
            <a:off x="7640425" y="4018125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102"/>
          <p:cNvGrpSpPr/>
          <p:nvPr/>
        </p:nvGrpSpPr>
        <p:grpSpPr>
          <a:xfrm flipH="1">
            <a:off x="-646460" y="4643488"/>
            <a:ext cx="2162798" cy="1206590"/>
            <a:chOff x="7572340" y="2404875"/>
            <a:chExt cx="2162798" cy="1206590"/>
          </a:xfrm>
        </p:grpSpPr>
        <p:sp>
          <p:nvSpPr>
            <p:cNvPr id="327" name="Google Shape;327;p10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0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0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" name="Google Shape;331;p102"/>
          <p:cNvSpPr txBox="1"/>
          <p:nvPr>
            <p:ph idx="1" type="body"/>
          </p:nvPr>
        </p:nvSpPr>
        <p:spPr>
          <a:xfrm>
            <a:off x="713225" y="2092775"/>
            <a:ext cx="6784200" cy="1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Char char="●"/>
              <a:defRPr sz="1400">
                <a:solidFill>
                  <a:schemeClr val="accen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332" name="Google Shape;332;p102"/>
          <p:cNvSpPr txBox="1"/>
          <p:nvPr>
            <p:ph idx="2" type="body"/>
          </p:nvPr>
        </p:nvSpPr>
        <p:spPr>
          <a:xfrm>
            <a:off x="713225" y="3263750"/>
            <a:ext cx="6784200" cy="12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chemeClr val="accent2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/>
        </p:txBody>
      </p:sp>
      <p:sp>
        <p:nvSpPr>
          <p:cNvPr id="333" name="Google Shape;333;p102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03"/>
          <p:cNvGrpSpPr/>
          <p:nvPr/>
        </p:nvGrpSpPr>
        <p:grpSpPr>
          <a:xfrm>
            <a:off x="-443535" y="3948014"/>
            <a:ext cx="2864744" cy="2864716"/>
            <a:chOff x="3896445" y="840725"/>
            <a:chExt cx="2534275" cy="2534250"/>
          </a:xfrm>
        </p:grpSpPr>
        <p:sp>
          <p:nvSpPr>
            <p:cNvPr id="336" name="Google Shape;336;p103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3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3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103"/>
          <p:cNvSpPr/>
          <p:nvPr/>
        </p:nvSpPr>
        <p:spPr>
          <a:xfrm>
            <a:off x="6623875" y="434910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103"/>
          <p:cNvGrpSpPr/>
          <p:nvPr/>
        </p:nvGrpSpPr>
        <p:grpSpPr>
          <a:xfrm flipH="1">
            <a:off x="-1466735" y="2169663"/>
            <a:ext cx="2162798" cy="1206590"/>
            <a:chOff x="7572340" y="2404875"/>
            <a:chExt cx="2162798" cy="1206590"/>
          </a:xfrm>
        </p:grpSpPr>
        <p:sp>
          <p:nvSpPr>
            <p:cNvPr id="341" name="Google Shape;341;p10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0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0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103"/>
          <p:cNvSpPr/>
          <p:nvPr/>
        </p:nvSpPr>
        <p:spPr>
          <a:xfrm>
            <a:off x="-605425" y="-503725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" name="Google Shape;346;p103"/>
          <p:cNvGrpSpPr/>
          <p:nvPr/>
        </p:nvGrpSpPr>
        <p:grpSpPr>
          <a:xfrm>
            <a:off x="7906340" y="850839"/>
            <a:ext cx="2864744" cy="2864716"/>
            <a:chOff x="3896445" y="840725"/>
            <a:chExt cx="2534275" cy="2534250"/>
          </a:xfrm>
        </p:grpSpPr>
        <p:sp>
          <p:nvSpPr>
            <p:cNvPr id="347" name="Google Shape;347;p103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3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3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3"/>
          <p:cNvSpPr txBox="1"/>
          <p:nvPr>
            <p:ph idx="1" type="body"/>
          </p:nvPr>
        </p:nvSpPr>
        <p:spPr>
          <a:xfrm>
            <a:off x="936423" y="2597226"/>
            <a:ext cx="3401700" cy="11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51" name="Google Shape;351;p103"/>
          <p:cNvSpPr txBox="1"/>
          <p:nvPr>
            <p:ph type="title"/>
          </p:nvPr>
        </p:nvSpPr>
        <p:spPr>
          <a:xfrm>
            <a:off x="936423" y="1928950"/>
            <a:ext cx="34017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6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104"/>
          <p:cNvGrpSpPr/>
          <p:nvPr/>
        </p:nvGrpSpPr>
        <p:grpSpPr>
          <a:xfrm>
            <a:off x="-1884268" y="2520164"/>
            <a:ext cx="3026178" cy="3026148"/>
            <a:chOff x="3896445" y="840725"/>
            <a:chExt cx="2534275" cy="2534250"/>
          </a:xfrm>
        </p:grpSpPr>
        <p:sp>
          <p:nvSpPr>
            <p:cNvPr id="354" name="Google Shape;354;p104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4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4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" name="Google Shape;357;p104"/>
          <p:cNvSpPr/>
          <p:nvPr/>
        </p:nvSpPr>
        <p:spPr>
          <a:xfrm>
            <a:off x="7333375" y="-41935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104"/>
          <p:cNvGrpSpPr/>
          <p:nvPr/>
        </p:nvGrpSpPr>
        <p:grpSpPr>
          <a:xfrm flipH="1">
            <a:off x="-2567480" y="186754"/>
            <a:ext cx="4106936" cy="1206590"/>
            <a:chOff x="7572340" y="2404875"/>
            <a:chExt cx="2162798" cy="1206590"/>
          </a:xfrm>
        </p:grpSpPr>
        <p:sp>
          <p:nvSpPr>
            <p:cNvPr id="359" name="Google Shape;359;p10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0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0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104"/>
          <p:cNvSpPr/>
          <p:nvPr/>
        </p:nvSpPr>
        <p:spPr>
          <a:xfrm>
            <a:off x="8457250" y="1653425"/>
            <a:ext cx="948413" cy="948413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04"/>
          <p:cNvSpPr txBox="1"/>
          <p:nvPr>
            <p:ph idx="1" type="body"/>
          </p:nvPr>
        </p:nvSpPr>
        <p:spPr>
          <a:xfrm>
            <a:off x="1872875" y="3964512"/>
            <a:ext cx="53571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65" name="Google Shape;365;p104"/>
          <p:cNvSpPr txBox="1"/>
          <p:nvPr>
            <p:ph type="title"/>
          </p:nvPr>
        </p:nvSpPr>
        <p:spPr>
          <a:xfrm>
            <a:off x="1872750" y="3248037"/>
            <a:ext cx="53571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366" name="Google Shape;366;p104"/>
          <p:cNvGrpSpPr/>
          <p:nvPr/>
        </p:nvGrpSpPr>
        <p:grpSpPr>
          <a:xfrm>
            <a:off x="7424964" y="4356559"/>
            <a:ext cx="3574595" cy="3574560"/>
            <a:chOff x="3896445" y="840725"/>
            <a:chExt cx="2534275" cy="2534250"/>
          </a:xfrm>
        </p:grpSpPr>
        <p:sp>
          <p:nvSpPr>
            <p:cNvPr id="367" name="Google Shape;367;p104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04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04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6_2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105"/>
          <p:cNvGrpSpPr/>
          <p:nvPr/>
        </p:nvGrpSpPr>
        <p:grpSpPr>
          <a:xfrm flipH="1">
            <a:off x="-723035" y="4128475"/>
            <a:ext cx="2162798" cy="1206590"/>
            <a:chOff x="7572340" y="2404875"/>
            <a:chExt cx="2162798" cy="1206590"/>
          </a:xfrm>
        </p:grpSpPr>
        <p:sp>
          <p:nvSpPr>
            <p:cNvPr id="372" name="Google Shape;372;p10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0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0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0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05"/>
          <p:cNvSpPr/>
          <p:nvPr/>
        </p:nvSpPr>
        <p:spPr>
          <a:xfrm>
            <a:off x="8379150" y="8620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p105"/>
          <p:cNvGrpSpPr/>
          <p:nvPr/>
        </p:nvGrpSpPr>
        <p:grpSpPr>
          <a:xfrm flipH="1">
            <a:off x="-215360" y="-192312"/>
            <a:ext cx="2162798" cy="1206590"/>
            <a:chOff x="7572340" y="2404875"/>
            <a:chExt cx="2162798" cy="1206590"/>
          </a:xfrm>
        </p:grpSpPr>
        <p:sp>
          <p:nvSpPr>
            <p:cNvPr id="378" name="Google Shape;378;p10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0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0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0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2" name="Google Shape;382;p105"/>
          <p:cNvGrpSpPr/>
          <p:nvPr/>
        </p:nvGrpSpPr>
        <p:grpSpPr>
          <a:xfrm>
            <a:off x="2744432" y="4434864"/>
            <a:ext cx="3026178" cy="3026148"/>
            <a:chOff x="3896445" y="840725"/>
            <a:chExt cx="2534275" cy="2534250"/>
          </a:xfrm>
        </p:grpSpPr>
        <p:sp>
          <p:nvSpPr>
            <p:cNvPr id="383" name="Google Shape;383;p105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05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05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105"/>
          <p:cNvSpPr/>
          <p:nvPr/>
        </p:nvSpPr>
        <p:spPr>
          <a:xfrm>
            <a:off x="7685800" y="388480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05"/>
          <p:cNvSpPr/>
          <p:nvPr/>
        </p:nvSpPr>
        <p:spPr>
          <a:xfrm>
            <a:off x="-453600" y="1781151"/>
            <a:ext cx="913519" cy="91351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05"/>
          <p:cNvSpPr txBox="1"/>
          <p:nvPr>
            <p:ph idx="1" type="body"/>
          </p:nvPr>
        </p:nvSpPr>
        <p:spPr>
          <a:xfrm>
            <a:off x="4776542" y="2602789"/>
            <a:ext cx="3401400" cy="11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89" name="Google Shape;389;p105"/>
          <p:cNvSpPr txBox="1"/>
          <p:nvPr>
            <p:ph type="title"/>
          </p:nvPr>
        </p:nvSpPr>
        <p:spPr>
          <a:xfrm>
            <a:off x="4776542" y="1934513"/>
            <a:ext cx="34014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26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6"/>
          <p:cNvSpPr txBox="1"/>
          <p:nvPr>
            <p:ph idx="1" type="body"/>
          </p:nvPr>
        </p:nvSpPr>
        <p:spPr>
          <a:xfrm>
            <a:off x="3346375" y="2050850"/>
            <a:ext cx="5012100" cy="19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 sz="1400"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chemeClr val="accent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chemeClr val="accent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chemeClr val="accent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chemeClr val="accent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392" name="Google Shape;392;p106"/>
          <p:cNvSpPr txBox="1"/>
          <p:nvPr>
            <p:ph type="title"/>
          </p:nvPr>
        </p:nvSpPr>
        <p:spPr>
          <a:xfrm>
            <a:off x="3361981" y="1319575"/>
            <a:ext cx="50121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3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3" name="Google Shape;393;p106"/>
          <p:cNvSpPr/>
          <p:nvPr/>
        </p:nvSpPr>
        <p:spPr>
          <a:xfrm>
            <a:off x="7450050" y="4220025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4" name="Google Shape;394;p106"/>
          <p:cNvGrpSpPr/>
          <p:nvPr/>
        </p:nvGrpSpPr>
        <p:grpSpPr>
          <a:xfrm>
            <a:off x="5637177" y="-1964985"/>
            <a:ext cx="3026178" cy="3026148"/>
            <a:chOff x="3896445" y="840725"/>
            <a:chExt cx="2534275" cy="2534250"/>
          </a:xfrm>
        </p:grpSpPr>
        <p:sp>
          <p:nvSpPr>
            <p:cNvPr id="395" name="Google Shape;395;p106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06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06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2_1_1_1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07"/>
          <p:cNvGrpSpPr/>
          <p:nvPr/>
        </p:nvGrpSpPr>
        <p:grpSpPr>
          <a:xfrm>
            <a:off x="-2275588" y="1764925"/>
            <a:ext cx="2848525" cy="2848497"/>
            <a:chOff x="3896445" y="840725"/>
            <a:chExt cx="2534275" cy="2534250"/>
          </a:xfrm>
        </p:grpSpPr>
        <p:sp>
          <p:nvSpPr>
            <p:cNvPr id="400" name="Google Shape;400;p107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07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07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3" name="Google Shape;403;p107"/>
          <p:cNvSpPr/>
          <p:nvPr/>
        </p:nvSpPr>
        <p:spPr>
          <a:xfrm>
            <a:off x="8150000" y="4207225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Google Shape;404;p107"/>
          <p:cNvGrpSpPr/>
          <p:nvPr/>
        </p:nvGrpSpPr>
        <p:grpSpPr>
          <a:xfrm flipH="1">
            <a:off x="-238085" y="-599912"/>
            <a:ext cx="2162798" cy="1206590"/>
            <a:chOff x="7572340" y="2404875"/>
            <a:chExt cx="2162798" cy="1206590"/>
          </a:xfrm>
        </p:grpSpPr>
        <p:sp>
          <p:nvSpPr>
            <p:cNvPr id="405" name="Google Shape;405;p10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0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0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0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107"/>
          <p:cNvSpPr/>
          <p:nvPr/>
        </p:nvSpPr>
        <p:spPr>
          <a:xfrm>
            <a:off x="8389500" y="17425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07"/>
          <p:cNvSpPr txBox="1"/>
          <p:nvPr>
            <p:ph idx="1" type="subTitle"/>
          </p:nvPr>
        </p:nvSpPr>
        <p:spPr>
          <a:xfrm>
            <a:off x="810096" y="3019375"/>
            <a:ext cx="19659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4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411" name="Google Shape;411;p107"/>
          <p:cNvSpPr txBox="1"/>
          <p:nvPr>
            <p:ph idx="2" type="subTitle"/>
          </p:nvPr>
        </p:nvSpPr>
        <p:spPr>
          <a:xfrm>
            <a:off x="3589050" y="3019375"/>
            <a:ext cx="19659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4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412" name="Google Shape;412;p107"/>
          <p:cNvSpPr txBox="1"/>
          <p:nvPr>
            <p:ph idx="3" type="subTitle"/>
          </p:nvPr>
        </p:nvSpPr>
        <p:spPr>
          <a:xfrm>
            <a:off x="808446" y="3617725"/>
            <a:ext cx="19692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107"/>
          <p:cNvSpPr txBox="1"/>
          <p:nvPr>
            <p:ph idx="4" type="subTitle"/>
          </p:nvPr>
        </p:nvSpPr>
        <p:spPr>
          <a:xfrm>
            <a:off x="3589050" y="3617725"/>
            <a:ext cx="19659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107"/>
          <p:cNvSpPr txBox="1"/>
          <p:nvPr>
            <p:ph idx="5" type="subTitle"/>
          </p:nvPr>
        </p:nvSpPr>
        <p:spPr>
          <a:xfrm>
            <a:off x="6311186" y="3028225"/>
            <a:ext cx="19659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4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415" name="Google Shape;415;p107"/>
          <p:cNvSpPr txBox="1"/>
          <p:nvPr>
            <p:ph idx="6" type="subTitle"/>
          </p:nvPr>
        </p:nvSpPr>
        <p:spPr>
          <a:xfrm>
            <a:off x="6311186" y="3626575"/>
            <a:ext cx="19659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107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8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108"/>
          <p:cNvGrpSpPr/>
          <p:nvPr/>
        </p:nvGrpSpPr>
        <p:grpSpPr>
          <a:xfrm>
            <a:off x="2807118" y="4561639"/>
            <a:ext cx="3292277" cy="3292244"/>
            <a:chOff x="3896445" y="840725"/>
            <a:chExt cx="2534275" cy="2534250"/>
          </a:xfrm>
        </p:grpSpPr>
        <p:sp>
          <p:nvSpPr>
            <p:cNvPr id="419" name="Google Shape;419;p108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08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08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108"/>
          <p:cNvGrpSpPr/>
          <p:nvPr/>
        </p:nvGrpSpPr>
        <p:grpSpPr>
          <a:xfrm flipH="1">
            <a:off x="-1260560" y="1182638"/>
            <a:ext cx="2162798" cy="1206590"/>
            <a:chOff x="7572340" y="2404875"/>
            <a:chExt cx="2162798" cy="1206590"/>
          </a:xfrm>
        </p:grpSpPr>
        <p:sp>
          <p:nvSpPr>
            <p:cNvPr id="423" name="Google Shape;423;p10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0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0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0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08"/>
          <p:cNvSpPr/>
          <p:nvPr/>
        </p:nvSpPr>
        <p:spPr>
          <a:xfrm>
            <a:off x="-727300" y="3744350"/>
            <a:ext cx="1096265" cy="1096265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8" name="Google Shape;428;p108"/>
          <p:cNvGrpSpPr/>
          <p:nvPr/>
        </p:nvGrpSpPr>
        <p:grpSpPr>
          <a:xfrm>
            <a:off x="8472125" y="965854"/>
            <a:ext cx="2650598" cy="2650572"/>
            <a:chOff x="3896445" y="840725"/>
            <a:chExt cx="2534275" cy="2534250"/>
          </a:xfrm>
        </p:grpSpPr>
        <p:sp>
          <p:nvSpPr>
            <p:cNvPr id="429" name="Google Shape;429;p108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08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08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2" name="Google Shape;432;p108"/>
          <p:cNvSpPr txBox="1"/>
          <p:nvPr>
            <p:ph idx="1" type="subTitle"/>
          </p:nvPr>
        </p:nvSpPr>
        <p:spPr>
          <a:xfrm>
            <a:off x="996341" y="3040775"/>
            <a:ext cx="20484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433" name="Google Shape;433;p108"/>
          <p:cNvSpPr txBox="1"/>
          <p:nvPr>
            <p:ph idx="2" type="subTitle"/>
          </p:nvPr>
        </p:nvSpPr>
        <p:spPr>
          <a:xfrm>
            <a:off x="3547800" y="2593950"/>
            <a:ext cx="20484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434" name="Google Shape;434;p108"/>
          <p:cNvSpPr txBox="1"/>
          <p:nvPr>
            <p:ph idx="3" type="subTitle"/>
          </p:nvPr>
        </p:nvSpPr>
        <p:spPr>
          <a:xfrm>
            <a:off x="997841" y="3759750"/>
            <a:ext cx="20454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108"/>
          <p:cNvSpPr txBox="1"/>
          <p:nvPr>
            <p:ph idx="4" type="subTitle"/>
          </p:nvPr>
        </p:nvSpPr>
        <p:spPr>
          <a:xfrm>
            <a:off x="3547950" y="3312925"/>
            <a:ext cx="20481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108"/>
          <p:cNvSpPr txBox="1"/>
          <p:nvPr>
            <p:ph idx="5" type="subTitle"/>
          </p:nvPr>
        </p:nvSpPr>
        <p:spPr>
          <a:xfrm>
            <a:off x="6099249" y="3025375"/>
            <a:ext cx="20484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437" name="Google Shape;437;p108"/>
          <p:cNvSpPr txBox="1"/>
          <p:nvPr>
            <p:ph idx="6" type="subTitle"/>
          </p:nvPr>
        </p:nvSpPr>
        <p:spPr>
          <a:xfrm>
            <a:off x="6099399" y="3744350"/>
            <a:ext cx="2048100" cy="84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08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9"/>
          <p:cNvSpPr txBox="1"/>
          <p:nvPr>
            <p:ph idx="1" type="subTitle"/>
          </p:nvPr>
        </p:nvSpPr>
        <p:spPr>
          <a:xfrm>
            <a:off x="4909244" y="1755875"/>
            <a:ext cx="22860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41" name="Google Shape;441;p109"/>
          <p:cNvSpPr txBox="1"/>
          <p:nvPr>
            <p:ph idx="2" type="subTitle"/>
          </p:nvPr>
        </p:nvSpPr>
        <p:spPr>
          <a:xfrm>
            <a:off x="4907144" y="2436750"/>
            <a:ext cx="22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109"/>
          <p:cNvSpPr txBox="1"/>
          <p:nvPr>
            <p:ph idx="3" type="subTitle"/>
          </p:nvPr>
        </p:nvSpPr>
        <p:spPr>
          <a:xfrm>
            <a:off x="4909244" y="3365548"/>
            <a:ext cx="22860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43" name="Google Shape;443;p109"/>
          <p:cNvSpPr txBox="1"/>
          <p:nvPr>
            <p:ph idx="4" type="subTitle"/>
          </p:nvPr>
        </p:nvSpPr>
        <p:spPr>
          <a:xfrm>
            <a:off x="4907144" y="4061552"/>
            <a:ext cx="22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109"/>
          <p:cNvSpPr txBox="1"/>
          <p:nvPr>
            <p:ph idx="5" type="subTitle"/>
          </p:nvPr>
        </p:nvSpPr>
        <p:spPr>
          <a:xfrm>
            <a:off x="1945746" y="1755885"/>
            <a:ext cx="22860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45" name="Google Shape;445;p109"/>
          <p:cNvSpPr txBox="1"/>
          <p:nvPr>
            <p:ph idx="6" type="subTitle"/>
          </p:nvPr>
        </p:nvSpPr>
        <p:spPr>
          <a:xfrm>
            <a:off x="1943646" y="2436750"/>
            <a:ext cx="22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09"/>
          <p:cNvSpPr txBox="1"/>
          <p:nvPr>
            <p:ph idx="7" type="subTitle"/>
          </p:nvPr>
        </p:nvSpPr>
        <p:spPr>
          <a:xfrm>
            <a:off x="1945746" y="3368548"/>
            <a:ext cx="22860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47" name="Google Shape;447;p109"/>
          <p:cNvSpPr txBox="1"/>
          <p:nvPr>
            <p:ph idx="8" type="subTitle"/>
          </p:nvPr>
        </p:nvSpPr>
        <p:spPr>
          <a:xfrm>
            <a:off x="1943646" y="4061552"/>
            <a:ext cx="2290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109"/>
          <p:cNvSpPr/>
          <p:nvPr/>
        </p:nvSpPr>
        <p:spPr>
          <a:xfrm flipH="1">
            <a:off x="5085320" y="5386371"/>
            <a:ext cx="82249" cy="7791"/>
          </a:xfrm>
          <a:custGeom>
            <a:rect b="b" l="l" r="r" t="t"/>
            <a:pathLst>
              <a:path extrusionOk="0" h="230" w="2428">
                <a:moveTo>
                  <a:pt x="0" y="1"/>
                </a:moveTo>
                <a:lnTo>
                  <a:pt x="2428" y="230"/>
                </a:lnTo>
                <a:lnTo>
                  <a:pt x="242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9" name="Google Shape;449;p109"/>
          <p:cNvGrpSpPr/>
          <p:nvPr/>
        </p:nvGrpSpPr>
        <p:grpSpPr>
          <a:xfrm>
            <a:off x="-1755818" y="3643089"/>
            <a:ext cx="3026178" cy="3026148"/>
            <a:chOff x="3896445" y="840725"/>
            <a:chExt cx="2534275" cy="2534250"/>
          </a:xfrm>
        </p:grpSpPr>
        <p:sp>
          <p:nvSpPr>
            <p:cNvPr id="450" name="Google Shape;450;p109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09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09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109"/>
          <p:cNvSpPr/>
          <p:nvPr/>
        </p:nvSpPr>
        <p:spPr>
          <a:xfrm>
            <a:off x="8389501" y="532651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09"/>
          <p:cNvSpPr/>
          <p:nvPr/>
        </p:nvSpPr>
        <p:spPr>
          <a:xfrm>
            <a:off x="5984125" y="-102560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5" name="Google Shape;455;p109"/>
          <p:cNvGrpSpPr/>
          <p:nvPr/>
        </p:nvGrpSpPr>
        <p:grpSpPr>
          <a:xfrm flipH="1">
            <a:off x="-1408285" y="263688"/>
            <a:ext cx="2162798" cy="1206590"/>
            <a:chOff x="7572340" y="2404875"/>
            <a:chExt cx="2162798" cy="1206590"/>
          </a:xfrm>
        </p:grpSpPr>
        <p:sp>
          <p:nvSpPr>
            <p:cNvPr id="456" name="Google Shape;456;p10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0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0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0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109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0"/>
          <p:cNvSpPr txBox="1"/>
          <p:nvPr>
            <p:ph idx="1" type="subTitle"/>
          </p:nvPr>
        </p:nvSpPr>
        <p:spPr>
          <a:xfrm>
            <a:off x="715821" y="1910375"/>
            <a:ext cx="2057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63" name="Google Shape;463;p110"/>
          <p:cNvSpPr txBox="1"/>
          <p:nvPr>
            <p:ph idx="2" type="subTitle"/>
          </p:nvPr>
        </p:nvSpPr>
        <p:spPr>
          <a:xfrm>
            <a:off x="715821" y="2458025"/>
            <a:ext cx="20574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110"/>
          <p:cNvSpPr txBox="1"/>
          <p:nvPr>
            <p:ph idx="3" type="subTitle"/>
          </p:nvPr>
        </p:nvSpPr>
        <p:spPr>
          <a:xfrm>
            <a:off x="3543300" y="1910375"/>
            <a:ext cx="2057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65" name="Google Shape;465;p110"/>
          <p:cNvSpPr txBox="1"/>
          <p:nvPr>
            <p:ph idx="4" type="subTitle"/>
          </p:nvPr>
        </p:nvSpPr>
        <p:spPr>
          <a:xfrm>
            <a:off x="3543300" y="2458025"/>
            <a:ext cx="20574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110"/>
          <p:cNvSpPr txBox="1"/>
          <p:nvPr>
            <p:ph idx="5" type="subTitle"/>
          </p:nvPr>
        </p:nvSpPr>
        <p:spPr>
          <a:xfrm>
            <a:off x="6376660" y="1910375"/>
            <a:ext cx="20574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67" name="Google Shape;467;p110"/>
          <p:cNvSpPr txBox="1"/>
          <p:nvPr>
            <p:ph idx="6" type="subTitle"/>
          </p:nvPr>
        </p:nvSpPr>
        <p:spPr>
          <a:xfrm>
            <a:off x="6376660" y="2458025"/>
            <a:ext cx="20574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110"/>
          <p:cNvSpPr txBox="1"/>
          <p:nvPr>
            <p:ph idx="7" type="subTitle"/>
          </p:nvPr>
        </p:nvSpPr>
        <p:spPr>
          <a:xfrm>
            <a:off x="715821" y="3649750"/>
            <a:ext cx="20574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69" name="Google Shape;469;p110"/>
          <p:cNvSpPr txBox="1"/>
          <p:nvPr>
            <p:ph idx="8" type="subTitle"/>
          </p:nvPr>
        </p:nvSpPr>
        <p:spPr>
          <a:xfrm>
            <a:off x="715821" y="4199900"/>
            <a:ext cx="20574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110"/>
          <p:cNvSpPr txBox="1"/>
          <p:nvPr>
            <p:ph idx="9" type="subTitle"/>
          </p:nvPr>
        </p:nvSpPr>
        <p:spPr>
          <a:xfrm>
            <a:off x="3543300" y="3649750"/>
            <a:ext cx="20574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71" name="Google Shape;471;p110"/>
          <p:cNvSpPr txBox="1"/>
          <p:nvPr>
            <p:ph idx="13" type="subTitle"/>
          </p:nvPr>
        </p:nvSpPr>
        <p:spPr>
          <a:xfrm>
            <a:off x="3543300" y="4199899"/>
            <a:ext cx="20574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110"/>
          <p:cNvSpPr txBox="1"/>
          <p:nvPr>
            <p:ph idx="14" type="subTitle"/>
          </p:nvPr>
        </p:nvSpPr>
        <p:spPr>
          <a:xfrm>
            <a:off x="6376660" y="3649750"/>
            <a:ext cx="20574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73" name="Google Shape;473;p110"/>
          <p:cNvSpPr txBox="1"/>
          <p:nvPr>
            <p:ph idx="15" type="subTitle"/>
          </p:nvPr>
        </p:nvSpPr>
        <p:spPr>
          <a:xfrm>
            <a:off x="6376660" y="4199896"/>
            <a:ext cx="20574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74" name="Google Shape;474;p110"/>
          <p:cNvGrpSpPr/>
          <p:nvPr/>
        </p:nvGrpSpPr>
        <p:grpSpPr>
          <a:xfrm>
            <a:off x="-2506043" y="1910364"/>
            <a:ext cx="3026178" cy="3026148"/>
            <a:chOff x="3896445" y="840725"/>
            <a:chExt cx="2534275" cy="2534250"/>
          </a:xfrm>
        </p:grpSpPr>
        <p:sp>
          <p:nvSpPr>
            <p:cNvPr id="475" name="Google Shape;475;p110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10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10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110"/>
          <p:cNvSpPr/>
          <p:nvPr/>
        </p:nvSpPr>
        <p:spPr>
          <a:xfrm>
            <a:off x="8002451" y="-821400"/>
            <a:ext cx="1513421" cy="1513421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9" name="Google Shape;479;p110"/>
          <p:cNvGrpSpPr/>
          <p:nvPr/>
        </p:nvGrpSpPr>
        <p:grpSpPr>
          <a:xfrm flipH="1">
            <a:off x="-421135" y="-586137"/>
            <a:ext cx="2162798" cy="1206590"/>
            <a:chOff x="7572340" y="2404875"/>
            <a:chExt cx="2162798" cy="1206590"/>
          </a:xfrm>
        </p:grpSpPr>
        <p:sp>
          <p:nvSpPr>
            <p:cNvPr id="480" name="Google Shape;480;p11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1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1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1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110"/>
          <p:cNvGrpSpPr/>
          <p:nvPr/>
        </p:nvGrpSpPr>
        <p:grpSpPr>
          <a:xfrm>
            <a:off x="8527482" y="2248877"/>
            <a:ext cx="3026178" cy="3026148"/>
            <a:chOff x="3896445" y="840725"/>
            <a:chExt cx="2534275" cy="2534250"/>
          </a:xfrm>
        </p:grpSpPr>
        <p:sp>
          <p:nvSpPr>
            <p:cNvPr id="485" name="Google Shape;485;p110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10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10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8" name="Google Shape;488;p110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CUSTOM_27"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11"/>
          <p:cNvSpPr txBox="1"/>
          <p:nvPr>
            <p:ph idx="1" type="subTitle"/>
          </p:nvPr>
        </p:nvSpPr>
        <p:spPr>
          <a:xfrm>
            <a:off x="894496" y="1709007"/>
            <a:ext cx="146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91" name="Google Shape;491;p111"/>
          <p:cNvSpPr txBox="1"/>
          <p:nvPr>
            <p:ph idx="2" type="subTitle"/>
          </p:nvPr>
        </p:nvSpPr>
        <p:spPr>
          <a:xfrm>
            <a:off x="2494438" y="1709007"/>
            <a:ext cx="205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111"/>
          <p:cNvSpPr txBox="1"/>
          <p:nvPr>
            <p:ph idx="3" type="subTitle"/>
          </p:nvPr>
        </p:nvSpPr>
        <p:spPr>
          <a:xfrm>
            <a:off x="894496" y="2753395"/>
            <a:ext cx="146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93" name="Google Shape;493;p111"/>
          <p:cNvSpPr txBox="1"/>
          <p:nvPr>
            <p:ph idx="4" type="subTitle"/>
          </p:nvPr>
        </p:nvSpPr>
        <p:spPr>
          <a:xfrm>
            <a:off x="2494427" y="2753395"/>
            <a:ext cx="205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4" name="Google Shape;494;p111"/>
          <p:cNvSpPr txBox="1"/>
          <p:nvPr>
            <p:ph idx="5" type="subTitle"/>
          </p:nvPr>
        </p:nvSpPr>
        <p:spPr>
          <a:xfrm>
            <a:off x="4621353" y="2753395"/>
            <a:ext cx="146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95" name="Google Shape;495;p111"/>
          <p:cNvSpPr txBox="1"/>
          <p:nvPr>
            <p:ph idx="6" type="subTitle"/>
          </p:nvPr>
        </p:nvSpPr>
        <p:spPr>
          <a:xfrm>
            <a:off x="6213102" y="2753395"/>
            <a:ext cx="205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111"/>
          <p:cNvSpPr txBox="1"/>
          <p:nvPr>
            <p:ph idx="7" type="subTitle"/>
          </p:nvPr>
        </p:nvSpPr>
        <p:spPr>
          <a:xfrm>
            <a:off x="894496" y="3797770"/>
            <a:ext cx="146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97" name="Google Shape;497;p111"/>
          <p:cNvSpPr txBox="1"/>
          <p:nvPr>
            <p:ph idx="8" type="subTitle"/>
          </p:nvPr>
        </p:nvSpPr>
        <p:spPr>
          <a:xfrm>
            <a:off x="2494438" y="3797770"/>
            <a:ext cx="205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8" name="Google Shape;498;p111"/>
          <p:cNvSpPr txBox="1"/>
          <p:nvPr>
            <p:ph idx="9" type="subTitle"/>
          </p:nvPr>
        </p:nvSpPr>
        <p:spPr>
          <a:xfrm>
            <a:off x="4621353" y="1709007"/>
            <a:ext cx="146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499" name="Google Shape;499;p111"/>
          <p:cNvSpPr txBox="1"/>
          <p:nvPr>
            <p:ph idx="13" type="subTitle"/>
          </p:nvPr>
        </p:nvSpPr>
        <p:spPr>
          <a:xfrm>
            <a:off x="6213104" y="1709007"/>
            <a:ext cx="205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111"/>
          <p:cNvSpPr txBox="1"/>
          <p:nvPr>
            <p:ph idx="14" type="subTitle"/>
          </p:nvPr>
        </p:nvSpPr>
        <p:spPr>
          <a:xfrm>
            <a:off x="4621353" y="3797770"/>
            <a:ext cx="14631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501" name="Google Shape;501;p111"/>
          <p:cNvSpPr txBox="1"/>
          <p:nvPr>
            <p:ph idx="15" type="subTitle"/>
          </p:nvPr>
        </p:nvSpPr>
        <p:spPr>
          <a:xfrm>
            <a:off x="6213102" y="3797770"/>
            <a:ext cx="2057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02" name="Google Shape;502;p111"/>
          <p:cNvGrpSpPr/>
          <p:nvPr/>
        </p:nvGrpSpPr>
        <p:grpSpPr>
          <a:xfrm>
            <a:off x="-1913818" y="3725939"/>
            <a:ext cx="3026178" cy="3026148"/>
            <a:chOff x="3896445" y="840725"/>
            <a:chExt cx="2534275" cy="2534250"/>
          </a:xfrm>
        </p:grpSpPr>
        <p:sp>
          <p:nvSpPr>
            <p:cNvPr id="503" name="Google Shape;503;p111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11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11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11"/>
          <p:cNvSpPr/>
          <p:nvPr/>
        </p:nvSpPr>
        <p:spPr>
          <a:xfrm>
            <a:off x="-1010924" y="844100"/>
            <a:ext cx="1513421" cy="1513421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7" name="Google Shape;507;p111"/>
          <p:cNvGrpSpPr/>
          <p:nvPr/>
        </p:nvGrpSpPr>
        <p:grpSpPr>
          <a:xfrm>
            <a:off x="8392490" y="2265663"/>
            <a:ext cx="2162798" cy="1206590"/>
            <a:chOff x="7572340" y="2404875"/>
            <a:chExt cx="2162798" cy="1206590"/>
          </a:xfrm>
        </p:grpSpPr>
        <p:sp>
          <p:nvSpPr>
            <p:cNvPr id="508" name="Google Shape;508;p11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1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1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1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111"/>
          <p:cNvGrpSpPr/>
          <p:nvPr/>
        </p:nvGrpSpPr>
        <p:grpSpPr>
          <a:xfrm>
            <a:off x="4297882" y="4774764"/>
            <a:ext cx="3026178" cy="3026148"/>
            <a:chOff x="3896445" y="840725"/>
            <a:chExt cx="2534275" cy="2534250"/>
          </a:xfrm>
        </p:grpSpPr>
        <p:sp>
          <p:nvSpPr>
            <p:cNvPr id="513" name="Google Shape;513;p111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11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11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111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5"/>
          <p:cNvSpPr txBox="1"/>
          <p:nvPr>
            <p:ph idx="1" type="body"/>
          </p:nvPr>
        </p:nvSpPr>
        <p:spPr>
          <a:xfrm>
            <a:off x="1698750" y="3277550"/>
            <a:ext cx="57465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Catamaran ExtraBold"/>
              <a:buAutoNum type="arabicPeriod"/>
              <a:defRPr sz="1400"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rabicPeriod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alphaLcPeriod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AutoNum type="romanLcPeriod"/>
              <a:defRPr/>
            </a:lvl9pPr>
          </a:lstStyle>
          <a:p/>
        </p:txBody>
      </p:sp>
      <p:sp>
        <p:nvSpPr>
          <p:cNvPr id="49" name="Google Shape;49;p85"/>
          <p:cNvSpPr txBox="1"/>
          <p:nvPr>
            <p:ph type="title"/>
          </p:nvPr>
        </p:nvSpPr>
        <p:spPr>
          <a:xfrm>
            <a:off x="1698750" y="1788436"/>
            <a:ext cx="5746500" cy="14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105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0" name="Google Shape;50;p85"/>
          <p:cNvGrpSpPr/>
          <p:nvPr/>
        </p:nvGrpSpPr>
        <p:grpSpPr>
          <a:xfrm>
            <a:off x="-2111118" y="2279314"/>
            <a:ext cx="3026178" cy="3026148"/>
            <a:chOff x="3896445" y="840725"/>
            <a:chExt cx="2534275" cy="2534250"/>
          </a:xfrm>
        </p:grpSpPr>
        <p:sp>
          <p:nvSpPr>
            <p:cNvPr id="51" name="Google Shape;51;p85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85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85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85"/>
          <p:cNvGrpSpPr/>
          <p:nvPr/>
        </p:nvGrpSpPr>
        <p:grpSpPr>
          <a:xfrm flipH="1">
            <a:off x="-657835" y="145950"/>
            <a:ext cx="2162798" cy="1206590"/>
            <a:chOff x="7572340" y="2404875"/>
            <a:chExt cx="2162798" cy="1206590"/>
          </a:xfrm>
        </p:grpSpPr>
        <p:sp>
          <p:nvSpPr>
            <p:cNvPr id="55" name="Google Shape;55;p8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8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8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8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85"/>
          <p:cNvSpPr/>
          <p:nvPr/>
        </p:nvSpPr>
        <p:spPr>
          <a:xfrm>
            <a:off x="8389500" y="142490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85"/>
          <p:cNvSpPr/>
          <p:nvPr/>
        </p:nvSpPr>
        <p:spPr>
          <a:xfrm>
            <a:off x="7652075" y="402915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112"/>
          <p:cNvGrpSpPr/>
          <p:nvPr/>
        </p:nvGrpSpPr>
        <p:grpSpPr>
          <a:xfrm>
            <a:off x="-2347868" y="1927639"/>
            <a:ext cx="3026178" cy="3026148"/>
            <a:chOff x="3896445" y="840725"/>
            <a:chExt cx="2534275" cy="2534250"/>
          </a:xfrm>
        </p:grpSpPr>
        <p:sp>
          <p:nvSpPr>
            <p:cNvPr id="519" name="Google Shape;519;p112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12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12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p112"/>
          <p:cNvSpPr/>
          <p:nvPr/>
        </p:nvSpPr>
        <p:spPr>
          <a:xfrm>
            <a:off x="8286588" y="4192675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3" name="Google Shape;523;p112"/>
          <p:cNvGrpSpPr/>
          <p:nvPr/>
        </p:nvGrpSpPr>
        <p:grpSpPr>
          <a:xfrm>
            <a:off x="2835257" y="4412164"/>
            <a:ext cx="3026178" cy="3026148"/>
            <a:chOff x="3896445" y="840725"/>
            <a:chExt cx="2534275" cy="2534250"/>
          </a:xfrm>
        </p:grpSpPr>
        <p:sp>
          <p:nvSpPr>
            <p:cNvPr id="524" name="Google Shape;524;p112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12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12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p112"/>
          <p:cNvGrpSpPr/>
          <p:nvPr/>
        </p:nvGrpSpPr>
        <p:grpSpPr>
          <a:xfrm>
            <a:off x="8252290" y="-240750"/>
            <a:ext cx="2162798" cy="1206590"/>
            <a:chOff x="7572340" y="2404875"/>
            <a:chExt cx="2162798" cy="1206590"/>
          </a:xfrm>
        </p:grpSpPr>
        <p:sp>
          <p:nvSpPr>
            <p:cNvPr id="528" name="Google Shape;528;p11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1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1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1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112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1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13"/>
          <p:cNvGrpSpPr/>
          <p:nvPr/>
        </p:nvGrpSpPr>
        <p:grpSpPr>
          <a:xfrm>
            <a:off x="8389507" y="3569014"/>
            <a:ext cx="3026178" cy="3026148"/>
            <a:chOff x="3896445" y="840725"/>
            <a:chExt cx="2534275" cy="2534250"/>
          </a:xfrm>
        </p:grpSpPr>
        <p:sp>
          <p:nvSpPr>
            <p:cNvPr id="535" name="Google Shape;535;p113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13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13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8" name="Google Shape;538;p113"/>
          <p:cNvSpPr/>
          <p:nvPr/>
        </p:nvSpPr>
        <p:spPr>
          <a:xfrm>
            <a:off x="-914787" y="-65160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9" name="Google Shape;539;p113"/>
          <p:cNvGrpSpPr/>
          <p:nvPr/>
        </p:nvGrpSpPr>
        <p:grpSpPr>
          <a:xfrm flipH="1">
            <a:off x="-517685" y="4829650"/>
            <a:ext cx="2162798" cy="1206590"/>
            <a:chOff x="7572340" y="2404875"/>
            <a:chExt cx="2162798" cy="1206590"/>
          </a:xfrm>
        </p:grpSpPr>
        <p:sp>
          <p:nvSpPr>
            <p:cNvPr id="540" name="Google Shape;540;p11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1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1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1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113"/>
          <p:cNvGrpSpPr/>
          <p:nvPr/>
        </p:nvGrpSpPr>
        <p:grpSpPr>
          <a:xfrm>
            <a:off x="8477707" y="-257223"/>
            <a:ext cx="3026178" cy="3026148"/>
            <a:chOff x="3896445" y="840725"/>
            <a:chExt cx="2534275" cy="2534250"/>
          </a:xfrm>
        </p:grpSpPr>
        <p:sp>
          <p:nvSpPr>
            <p:cNvPr id="545" name="Google Shape;545;p113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13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13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113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2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114"/>
          <p:cNvGrpSpPr/>
          <p:nvPr/>
        </p:nvGrpSpPr>
        <p:grpSpPr>
          <a:xfrm>
            <a:off x="1181357" y="4557414"/>
            <a:ext cx="3026178" cy="3026148"/>
            <a:chOff x="3896445" y="840725"/>
            <a:chExt cx="2534275" cy="2534250"/>
          </a:xfrm>
        </p:grpSpPr>
        <p:sp>
          <p:nvSpPr>
            <p:cNvPr id="551" name="Google Shape;551;p114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14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14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114"/>
          <p:cNvGrpSpPr/>
          <p:nvPr/>
        </p:nvGrpSpPr>
        <p:grpSpPr>
          <a:xfrm flipH="1">
            <a:off x="-1689698" y="449300"/>
            <a:ext cx="2162798" cy="1206590"/>
            <a:chOff x="7572340" y="2404875"/>
            <a:chExt cx="2162798" cy="1206590"/>
          </a:xfrm>
        </p:grpSpPr>
        <p:sp>
          <p:nvSpPr>
            <p:cNvPr id="555" name="Google Shape;555;p11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1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1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1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114"/>
          <p:cNvSpPr/>
          <p:nvPr/>
        </p:nvSpPr>
        <p:spPr>
          <a:xfrm>
            <a:off x="5687550" y="468205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0" name="Google Shape;560;p114"/>
          <p:cNvGrpSpPr/>
          <p:nvPr/>
        </p:nvGrpSpPr>
        <p:grpSpPr>
          <a:xfrm>
            <a:off x="8604782" y="1655902"/>
            <a:ext cx="3026178" cy="3026148"/>
            <a:chOff x="3896445" y="840725"/>
            <a:chExt cx="2534275" cy="2534250"/>
          </a:xfrm>
        </p:grpSpPr>
        <p:sp>
          <p:nvSpPr>
            <p:cNvPr id="561" name="Google Shape;561;p114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14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14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4" name="Google Shape;564;p114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23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15"/>
          <p:cNvGrpSpPr/>
          <p:nvPr/>
        </p:nvGrpSpPr>
        <p:grpSpPr>
          <a:xfrm>
            <a:off x="3128557" y="4314664"/>
            <a:ext cx="3026178" cy="3026148"/>
            <a:chOff x="3896445" y="840725"/>
            <a:chExt cx="2534275" cy="2534250"/>
          </a:xfrm>
        </p:grpSpPr>
        <p:sp>
          <p:nvSpPr>
            <p:cNvPr id="567" name="Google Shape;567;p115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15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15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0" name="Google Shape;570;p115"/>
          <p:cNvSpPr/>
          <p:nvPr/>
        </p:nvSpPr>
        <p:spPr>
          <a:xfrm>
            <a:off x="8527213" y="13215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15"/>
          <p:cNvSpPr/>
          <p:nvPr/>
        </p:nvSpPr>
        <p:spPr>
          <a:xfrm>
            <a:off x="-875150" y="3642025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2" name="Google Shape;572;p115"/>
          <p:cNvGrpSpPr/>
          <p:nvPr/>
        </p:nvGrpSpPr>
        <p:grpSpPr>
          <a:xfrm>
            <a:off x="-2409393" y="-1100648"/>
            <a:ext cx="3026178" cy="3026148"/>
            <a:chOff x="3896445" y="840725"/>
            <a:chExt cx="2534275" cy="2534250"/>
          </a:xfrm>
        </p:grpSpPr>
        <p:sp>
          <p:nvSpPr>
            <p:cNvPr id="573" name="Google Shape;573;p115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15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15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6" name="Google Shape;576;p115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24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6"/>
          <p:cNvGrpSpPr/>
          <p:nvPr/>
        </p:nvGrpSpPr>
        <p:grpSpPr>
          <a:xfrm>
            <a:off x="-2395618" y="853814"/>
            <a:ext cx="3026178" cy="3026148"/>
            <a:chOff x="3896445" y="840725"/>
            <a:chExt cx="2534275" cy="2534250"/>
          </a:xfrm>
        </p:grpSpPr>
        <p:sp>
          <p:nvSpPr>
            <p:cNvPr id="579" name="Google Shape;579;p116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16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16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2" name="Google Shape;582;p116"/>
          <p:cNvGrpSpPr/>
          <p:nvPr/>
        </p:nvGrpSpPr>
        <p:grpSpPr>
          <a:xfrm>
            <a:off x="8210307" y="3305252"/>
            <a:ext cx="3026178" cy="3026148"/>
            <a:chOff x="3896445" y="840725"/>
            <a:chExt cx="2534275" cy="2534250"/>
          </a:xfrm>
        </p:grpSpPr>
        <p:sp>
          <p:nvSpPr>
            <p:cNvPr id="583" name="Google Shape;583;p116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16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16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6" name="Google Shape;586;p116"/>
          <p:cNvGrpSpPr/>
          <p:nvPr/>
        </p:nvGrpSpPr>
        <p:grpSpPr>
          <a:xfrm>
            <a:off x="8389505" y="1295367"/>
            <a:ext cx="2387512" cy="1206590"/>
            <a:chOff x="7572340" y="2404875"/>
            <a:chExt cx="2162798" cy="1206590"/>
          </a:xfrm>
        </p:grpSpPr>
        <p:sp>
          <p:nvSpPr>
            <p:cNvPr id="587" name="Google Shape;587;p11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1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1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1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1" name="Google Shape;591;p116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CUSTOM_25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117"/>
          <p:cNvGrpSpPr/>
          <p:nvPr/>
        </p:nvGrpSpPr>
        <p:grpSpPr>
          <a:xfrm>
            <a:off x="-2103643" y="-1543061"/>
            <a:ext cx="3026178" cy="3026148"/>
            <a:chOff x="3896445" y="840725"/>
            <a:chExt cx="2534275" cy="2534250"/>
          </a:xfrm>
        </p:grpSpPr>
        <p:sp>
          <p:nvSpPr>
            <p:cNvPr id="594" name="Google Shape;594;p117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17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17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7" name="Google Shape;597;p117"/>
          <p:cNvSpPr/>
          <p:nvPr/>
        </p:nvSpPr>
        <p:spPr>
          <a:xfrm>
            <a:off x="8187413" y="3934613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17"/>
          <p:cNvSpPr/>
          <p:nvPr/>
        </p:nvSpPr>
        <p:spPr>
          <a:xfrm>
            <a:off x="317775" y="4557438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9" name="Google Shape;599;p117"/>
          <p:cNvGrpSpPr/>
          <p:nvPr/>
        </p:nvGrpSpPr>
        <p:grpSpPr>
          <a:xfrm>
            <a:off x="4201232" y="4428902"/>
            <a:ext cx="3026178" cy="3026148"/>
            <a:chOff x="3896445" y="840725"/>
            <a:chExt cx="2534275" cy="2534250"/>
          </a:xfrm>
        </p:grpSpPr>
        <p:sp>
          <p:nvSpPr>
            <p:cNvPr id="600" name="Google Shape;600;p117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17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17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117"/>
          <p:cNvGrpSpPr/>
          <p:nvPr/>
        </p:nvGrpSpPr>
        <p:grpSpPr>
          <a:xfrm>
            <a:off x="7561127" y="-559175"/>
            <a:ext cx="2162798" cy="1206590"/>
            <a:chOff x="7572340" y="2404875"/>
            <a:chExt cx="2162798" cy="1206590"/>
          </a:xfrm>
        </p:grpSpPr>
        <p:sp>
          <p:nvSpPr>
            <p:cNvPr id="604" name="Google Shape;604;p11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1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1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1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8" name="Google Shape;608;p117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CUSTOM_29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oogle Shape;610;p118"/>
          <p:cNvGrpSpPr/>
          <p:nvPr/>
        </p:nvGrpSpPr>
        <p:grpSpPr>
          <a:xfrm>
            <a:off x="-556243" y="4800014"/>
            <a:ext cx="3026178" cy="3026148"/>
            <a:chOff x="3896445" y="840725"/>
            <a:chExt cx="2534275" cy="2534250"/>
          </a:xfrm>
        </p:grpSpPr>
        <p:sp>
          <p:nvSpPr>
            <p:cNvPr id="611" name="Google Shape;611;p118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18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18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18"/>
          <p:cNvGrpSpPr/>
          <p:nvPr/>
        </p:nvGrpSpPr>
        <p:grpSpPr>
          <a:xfrm>
            <a:off x="7385715" y="-598512"/>
            <a:ext cx="2162798" cy="1206590"/>
            <a:chOff x="7572340" y="2404875"/>
            <a:chExt cx="2162798" cy="1206590"/>
          </a:xfrm>
        </p:grpSpPr>
        <p:sp>
          <p:nvSpPr>
            <p:cNvPr id="615" name="Google Shape;615;p11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1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1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1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18"/>
          <p:cNvGrpSpPr/>
          <p:nvPr/>
        </p:nvGrpSpPr>
        <p:grpSpPr>
          <a:xfrm>
            <a:off x="6680992" y="4800031"/>
            <a:ext cx="3718288" cy="3718252"/>
            <a:chOff x="3896445" y="840725"/>
            <a:chExt cx="2534275" cy="2534250"/>
          </a:xfrm>
        </p:grpSpPr>
        <p:sp>
          <p:nvSpPr>
            <p:cNvPr id="620" name="Google Shape;620;p118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18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18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3" name="Google Shape;623;p118"/>
          <p:cNvSpPr/>
          <p:nvPr/>
        </p:nvSpPr>
        <p:spPr>
          <a:xfrm>
            <a:off x="-346325" y="1985349"/>
            <a:ext cx="769377" cy="769377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18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CUSTOM_30"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19"/>
          <p:cNvGrpSpPr/>
          <p:nvPr/>
        </p:nvGrpSpPr>
        <p:grpSpPr>
          <a:xfrm>
            <a:off x="6851757" y="4388064"/>
            <a:ext cx="3026178" cy="3026148"/>
            <a:chOff x="3896445" y="840725"/>
            <a:chExt cx="2534275" cy="2534250"/>
          </a:xfrm>
        </p:grpSpPr>
        <p:sp>
          <p:nvSpPr>
            <p:cNvPr id="627" name="Google Shape;627;p119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19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19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119"/>
          <p:cNvGrpSpPr/>
          <p:nvPr/>
        </p:nvGrpSpPr>
        <p:grpSpPr>
          <a:xfrm flipH="1">
            <a:off x="-553235" y="4846475"/>
            <a:ext cx="2162798" cy="1206590"/>
            <a:chOff x="7572340" y="2404875"/>
            <a:chExt cx="2162798" cy="1206590"/>
          </a:xfrm>
        </p:grpSpPr>
        <p:sp>
          <p:nvSpPr>
            <p:cNvPr id="631" name="Google Shape;631;p11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1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1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1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119"/>
          <p:cNvSpPr/>
          <p:nvPr/>
        </p:nvSpPr>
        <p:spPr>
          <a:xfrm>
            <a:off x="-1108850" y="1124800"/>
            <a:ext cx="1480668" cy="1480668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119"/>
          <p:cNvGrpSpPr/>
          <p:nvPr/>
        </p:nvGrpSpPr>
        <p:grpSpPr>
          <a:xfrm>
            <a:off x="8588965" y="-1507474"/>
            <a:ext cx="2561392" cy="2561366"/>
            <a:chOff x="3896445" y="840725"/>
            <a:chExt cx="2534275" cy="2534250"/>
          </a:xfrm>
        </p:grpSpPr>
        <p:sp>
          <p:nvSpPr>
            <p:cNvPr id="637" name="Google Shape;637;p119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19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19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0" name="Google Shape;640;p119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18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7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120"/>
          <p:cNvGrpSpPr/>
          <p:nvPr/>
        </p:nvGrpSpPr>
        <p:grpSpPr>
          <a:xfrm>
            <a:off x="-2043068" y="2117364"/>
            <a:ext cx="3026178" cy="3026148"/>
            <a:chOff x="3896445" y="840725"/>
            <a:chExt cx="2534275" cy="2534250"/>
          </a:xfrm>
        </p:grpSpPr>
        <p:sp>
          <p:nvSpPr>
            <p:cNvPr id="643" name="Google Shape;643;p120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20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20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6" name="Google Shape;646;p120"/>
          <p:cNvSpPr/>
          <p:nvPr/>
        </p:nvSpPr>
        <p:spPr>
          <a:xfrm>
            <a:off x="8377825" y="264980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7" name="Google Shape;647;p120"/>
          <p:cNvGrpSpPr/>
          <p:nvPr/>
        </p:nvGrpSpPr>
        <p:grpSpPr>
          <a:xfrm flipH="1">
            <a:off x="-430935" y="-201412"/>
            <a:ext cx="2162798" cy="1206590"/>
            <a:chOff x="7572340" y="2404875"/>
            <a:chExt cx="2162798" cy="1206590"/>
          </a:xfrm>
        </p:grpSpPr>
        <p:sp>
          <p:nvSpPr>
            <p:cNvPr id="648" name="Google Shape;648;p12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2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2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2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2" name="Google Shape;652;p120"/>
          <p:cNvSpPr/>
          <p:nvPr/>
        </p:nvSpPr>
        <p:spPr>
          <a:xfrm>
            <a:off x="8377825" y="32445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3" name="Google Shape;653;p120"/>
          <p:cNvGrpSpPr/>
          <p:nvPr/>
        </p:nvGrpSpPr>
        <p:grpSpPr>
          <a:xfrm>
            <a:off x="4684457" y="4204839"/>
            <a:ext cx="3026178" cy="3026148"/>
            <a:chOff x="3896445" y="840725"/>
            <a:chExt cx="2534275" cy="2534250"/>
          </a:xfrm>
        </p:grpSpPr>
        <p:sp>
          <p:nvSpPr>
            <p:cNvPr id="654" name="Google Shape;654;p120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20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20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7" name="Google Shape;657;p120"/>
          <p:cNvSpPr/>
          <p:nvPr/>
        </p:nvSpPr>
        <p:spPr>
          <a:xfrm>
            <a:off x="1457425" y="4567075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1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121"/>
          <p:cNvGrpSpPr/>
          <p:nvPr/>
        </p:nvGrpSpPr>
        <p:grpSpPr>
          <a:xfrm>
            <a:off x="5818957" y="3846164"/>
            <a:ext cx="3026178" cy="3026148"/>
            <a:chOff x="3896445" y="840725"/>
            <a:chExt cx="2534275" cy="2534250"/>
          </a:xfrm>
        </p:grpSpPr>
        <p:sp>
          <p:nvSpPr>
            <p:cNvPr id="660" name="Google Shape;660;p121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21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21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3" name="Google Shape;663;p121"/>
          <p:cNvSpPr/>
          <p:nvPr/>
        </p:nvSpPr>
        <p:spPr>
          <a:xfrm>
            <a:off x="-788875" y="107285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Google Shape;664;p121"/>
          <p:cNvGrpSpPr/>
          <p:nvPr/>
        </p:nvGrpSpPr>
        <p:grpSpPr>
          <a:xfrm flipH="1">
            <a:off x="-79235" y="3846163"/>
            <a:ext cx="2162798" cy="1206590"/>
            <a:chOff x="7572340" y="2404875"/>
            <a:chExt cx="2162798" cy="1206590"/>
          </a:xfrm>
        </p:grpSpPr>
        <p:sp>
          <p:nvSpPr>
            <p:cNvPr id="665" name="Google Shape;665;p12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2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2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2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121"/>
          <p:cNvSpPr/>
          <p:nvPr/>
        </p:nvSpPr>
        <p:spPr>
          <a:xfrm>
            <a:off x="209575" y="-58315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121"/>
          <p:cNvGrpSpPr/>
          <p:nvPr/>
        </p:nvGrpSpPr>
        <p:grpSpPr>
          <a:xfrm>
            <a:off x="7476126" y="-486630"/>
            <a:ext cx="3739830" cy="3739793"/>
            <a:chOff x="3896445" y="840725"/>
            <a:chExt cx="2534275" cy="2534250"/>
          </a:xfrm>
        </p:grpSpPr>
        <p:sp>
          <p:nvSpPr>
            <p:cNvPr id="671" name="Google Shape;671;p121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21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21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4" name="Google Shape;674;p121"/>
          <p:cNvSpPr/>
          <p:nvPr/>
        </p:nvSpPr>
        <p:spPr>
          <a:xfrm>
            <a:off x="5893375" y="-821375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6"/>
          <p:cNvSpPr txBox="1"/>
          <p:nvPr>
            <p:ph type="ctrTitle"/>
          </p:nvPr>
        </p:nvSpPr>
        <p:spPr>
          <a:xfrm>
            <a:off x="2790900" y="2570400"/>
            <a:ext cx="35622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4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5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63" name="Google Shape;63;p86"/>
          <p:cNvSpPr txBox="1"/>
          <p:nvPr>
            <p:ph idx="2" type="title"/>
          </p:nvPr>
        </p:nvSpPr>
        <p:spPr>
          <a:xfrm>
            <a:off x="3496800" y="1141275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9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86"/>
          <p:cNvSpPr txBox="1"/>
          <p:nvPr>
            <p:ph idx="1" type="subTitle"/>
          </p:nvPr>
        </p:nvSpPr>
        <p:spPr>
          <a:xfrm>
            <a:off x="2790900" y="3546300"/>
            <a:ext cx="3562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65" name="Google Shape;65;p86"/>
          <p:cNvGrpSpPr/>
          <p:nvPr/>
        </p:nvGrpSpPr>
        <p:grpSpPr>
          <a:xfrm>
            <a:off x="7379465" y="169925"/>
            <a:ext cx="2162798" cy="1206590"/>
            <a:chOff x="7572340" y="2404875"/>
            <a:chExt cx="2162798" cy="1206590"/>
          </a:xfrm>
        </p:grpSpPr>
        <p:sp>
          <p:nvSpPr>
            <p:cNvPr id="66" name="Google Shape;66;p8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8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8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8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86"/>
          <p:cNvGrpSpPr/>
          <p:nvPr/>
        </p:nvGrpSpPr>
        <p:grpSpPr>
          <a:xfrm>
            <a:off x="-2620998" y="1859332"/>
            <a:ext cx="4612127" cy="4612082"/>
            <a:chOff x="3896445" y="840725"/>
            <a:chExt cx="2534275" cy="2534250"/>
          </a:xfrm>
        </p:grpSpPr>
        <p:sp>
          <p:nvSpPr>
            <p:cNvPr id="71" name="Google Shape;71;p86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86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86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86"/>
          <p:cNvGrpSpPr/>
          <p:nvPr/>
        </p:nvGrpSpPr>
        <p:grpSpPr>
          <a:xfrm flipH="1" rot="10800000">
            <a:off x="7379465" y="3814663"/>
            <a:ext cx="2162798" cy="1206590"/>
            <a:chOff x="7572340" y="2404875"/>
            <a:chExt cx="2162798" cy="1206590"/>
          </a:xfrm>
        </p:grpSpPr>
        <p:sp>
          <p:nvSpPr>
            <p:cNvPr id="75" name="Google Shape;75;p8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8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8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8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86"/>
          <p:cNvSpPr/>
          <p:nvPr/>
        </p:nvSpPr>
        <p:spPr>
          <a:xfrm>
            <a:off x="471300" y="-414862"/>
            <a:ext cx="1206584" cy="120658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7"/>
          <p:cNvSpPr txBox="1"/>
          <p:nvPr>
            <p:ph hasCustomPrompt="1" type="title"/>
          </p:nvPr>
        </p:nvSpPr>
        <p:spPr>
          <a:xfrm>
            <a:off x="1699050" y="2013900"/>
            <a:ext cx="59214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87"/>
          <p:cNvSpPr txBox="1"/>
          <p:nvPr>
            <p:ph idx="1" type="subTitle"/>
          </p:nvPr>
        </p:nvSpPr>
        <p:spPr>
          <a:xfrm>
            <a:off x="1699050" y="3506075"/>
            <a:ext cx="59214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83" name="Google Shape;83;p87"/>
          <p:cNvSpPr/>
          <p:nvPr/>
        </p:nvSpPr>
        <p:spPr>
          <a:xfrm>
            <a:off x="8230350" y="81190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" name="Google Shape;84;p87"/>
          <p:cNvGrpSpPr/>
          <p:nvPr/>
        </p:nvGrpSpPr>
        <p:grpSpPr>
          <a:xfrm rot="10800000">
            <a:off x="-147310" y="3780638"/>
            <a:ext cx="2162798" cy="1206590"/>
            <a:chOff x="7572340" y="2404875"/>
            <a:chExt cx="2162798" cy="1206590"/>
          </a:xfrm>
        </p:grpSpPr>
        <p:sp>
          <p:nvSpPr>
            <p:cNvPr id="85" name="Google Shape;85;p8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8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8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8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87"/>
          <p:cNvSpPr/>
          <p:nvPr/>
        </p:nvSpPr>
        <p:spPr>
          <a:xfrm>
            <a:off x="7345525" y="-673900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p87"/>
          <p:cNvGrpSpPr/>
          <p:nvPr/>
        </p:nvGrpSpPr>
        <p:grpSpPr>
          <a:xfrm>
            <a:off x="6635130" y="4061652"/>
            <a:ext cx="4000607" cy="4000567"/>
            <a:chOff x="3896445" y="840725"/>
            <a:chExt cx="2534275" cy="2534250"/>
          </a:xfrm>
        </p:grpSpPr>
        <p:sp>
          <p:nvSpPr>
            <p:cNvPr id="91" name="Google Shape;91;p87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87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87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94;p87"/>
          <p:cNvGrpSpPr/>
          <p:nvPr/>
        </p:nvGrpSpPr>
        <p:grpSpPr>
          <a:xfrm>
            <a:off x="-1714883" y="-367134"/>
            <a:ext cx="2704071" cy="2704045"/>
            <a:chOff x="3896445" y="840725"/>
            <a:chExt cx="2534275" cy="2534250"/>
          </a:xfrm>
        </p:grpSpPr>
        <p:sp>
          <p:nvSpPr>
            <p:cNvPr id="95" name="Google Shape;95;p87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87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87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9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88"/>
          <p:cNvGrpSpPr/>
          <p:nvPr/>
        </p:nvGrpSpPr>
        <p:grpSpPr>
          <a:xfrm>
            <a:off x="-1351043" y="4071514"/>
            <a:ext cx="3026178" cy="3026148"/>
            <a:chOff x="3896445" y="840725"/>
            <a:chExt cx="2534275" cy="2534250"/>
          </a:xfrm>
        </p:grpSpPr>
        <p:sp>
          <p:nvSpPr>
            <p:cNvPr id="100" name="Google Shape;100;p88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88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88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88"/>
          <p:cNvSpPr/>
          <p:nvPr/>
        </p:nvSpPr>
        <p:spPr>
          <a:xfrm>
            <a:off x="-939450" y="-51545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8"/>
          <p:cNvSpPr txBox="1"/>
          <p:nvPr>
            <p:ph idx="1" type="body"/>
          </p:nvPr>
        </p:nvSpPr>
        <p:spPr>
          <a:xfrm>
            <a:off x="713225" y="2790137"/>
            <a:ext cx="3465600" cy="11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400">
                <a:solidFill>
                  <a:schemeClr val="accent2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chemeClr val="accent2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5" name="Google Shape;105;p88"/>
          <p:cNvSpPr txBox="1"/>
          <p:nvPr>
            <p:ph type="title"/>
          </p:nvPr>
        </p:nvSpPr>
        <p:spPr>
          <a:xfrm>
            <a:off x="713225" y="1730775"/>
            <a:ext cx="34656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9"/>
          <p:cNvSpPr txBox="1"/>
          <p:nvPr>
            <p:ph idx="1" type="subTitle"/>
          </p:nvPr>
        </p:nvSpPr>
        <p:spPr>
          <a:xfrm>
            <a:off x="1354125" y="3191025"/>
            <a:ext cx="25785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108" name="Google Shape;108;p89"/>
          <p:cNvSpPr txBox="1"/>
          <p:nvPr>
            <p:ph idx="2" type="subTitle"/>
          </p:nvPr>
        </p:nvSpPr>
        <p:spPr>
          <a:xfrm>
            <a:off x="5213625" y="3190950"/>
            <a:ext cx="25755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ef"/>
              <a:buNone/>
              <a:defRPr b="1" sz="2400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/>
        </p:txBody>
      </p:sp>
      <p:sp>
        <p:nvSpPr>
          <p:cNvPr id="109" name="Google Shape;109;p89"/>
          <p:cNvSpPr txBox="1"/>
          <p:nvPr>
            <p:ph idx="3" type="subTitle"/>
          </p:nvPr>
        </p:nvSpPr>
        <p:spPr>
          <a:xfrm>
            <a:off x="1354875" y="3889000"/>
            <a:ext cx="25755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89"/>
          <p:cNvSpPr txBox="1"/>
          <p:nvPr>
            <p:ph idx="4" type="subTitle"/>
          </p:nvPr>
        </p:nvSpPr>
        <p:spPr>
          <a:xfrm>
            <a:off x="5212125" y="3889000"/>
            <a:ext cx="25785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1" name="Google Shape;111;p89"/>
          <p:cNvGrpSpPr/>
          <p:nvPr/>
        </p:nvGrpSpPr>
        <p:grpSpPr>
          <a:xfrm>
            <a:off x="3637885" y="4507982"/>
            <a:ext cx="4612127" cy="4612082"/>
            <a:chOff x="3896445" y="840725"/>
            <a:chExt cx="2534275" cy="2534250"/>
          </a:xfrm>
        </p:grpSpPr>
        <p:sp>
          <p:nvSpPr>
            <p:cNvPr id="112" name="Google Shape;112;p89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89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89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89"/>
          <p:cNvGrpSpPr/>
          <p:nvPr/>
        </p:nvGrpSpPr>
        <p:grpSpPr>
          <a:xfrm flipH="1" rot="10800000">
            <a:off x="8071490" y="1415188"/>
            <a:ext cx="2162798" cy="1206590"/>
            <a:chOff x="7572340" y="2404875"/>
            <a:chExt cx="2162798" cy="1206590"/>
          </a:xfrm>
        </p:grpSpPr>
        <p:sp>
          <p:nvSpPr>
            <p:cNvPr id="116" name="Google Shape;116;p8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8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8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8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89"/>
          <p:cNvGrpSpPr/>
          <p:nvPr/>
        </p:nvGrpSpPr>
        <p:grpSpPr>
          <a:xfrm>
            <a:off x="-3531039" y="666607"/>
            <a:ext cx="4612127" cy="4612082"/>
            <a:chOff x="3896445" y="840725"/>
            <a:chExt cx="2534275" cy="2534250"/>
          </a:xfrm>
        </p:grpSpPr>
        <p:sp>
          <p:nvSpPr>
            <p:cNvPr id="121" name="Google Shape;121;p89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9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89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" name="Google Shape;124;p89"/>
          <p:cNvSpPr/>
          <p:nvPr/>
        </p:nvSpPr>
        <p:spPr>
          <a:xfrm>
            <a:off x="8494878" y="-607575"/>
            <a:ext cx="1206584" cy="120658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89"/>
          <p:cNvSpPr txBox="1"/>
          <p:nvPr>
            <p:ph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72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0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0"/>
          <p:cNvSpPr txBox="1"/>
          <p:nvPr>
            <p:ph type="title"/>
          </p:nvPr>
        </p:nvSpPr>
        <p:spPr>
          <a:xfrm>
            <a:off x="3683700" y="3132180"/>
            <a:ext cx="1776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8" name="Google Shape;128;p90"/>
          <p:cNvSpPr txBox="1"/>
          <p:nvPr>
            <p:ph idx="1" type="subTitle"/>
          </p:nvPr>
        </p:nvSpPr>
        <p:spPr>
          <a:xfrm>
            <a:off x="3683700" y="3735480"/>
            <a:ext cx="1776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90"/>
          <p:cNvSpPr txBox="1"/>
          <p:nvPr>
            <p:ph idx="2" type="title"/>
          </p:nvPr>
        </p:nvSpPr>
        <p:spPr>
          <a:xfrm>
            <a:off x="3822150" y="1902629"/>
            <a:ext cx="1499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130" name="Google Shape;130;p90"/>
          <p:cNvGrpSpPr/>
          <p:nvPr/>
        </p:nvGrpSpPr>
        <p:grpSpPr>
          <a:xfrm>
            <a:off x="3323082" y="4703889"/>
            <a:ext cx="3026178" cy="3026148"/>
            <a:chOff x="3896445" y="840725"/>
            <a:chExt cx="2534275" cy="2534250"/>
          </a:xfrm>
        </p:grpSpPr>
        <p:sp>
          <p:nvSpPr>
            <p:cNvPr id="131" name="Google Shape;131;p90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90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90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90"/>
          <p:cNvGrpSpPr/>
          <p:nvPr/>
        </p:nvGrpSpPr>
        <p:grpSpPr>
          <a:xfrm flipH="1">
            <a:off x="-1157160" y="4516213"/>
            <a:ext cx="2162798" cy="1206590"/>
            <a:chOff x="7572340" y="2404875"/>
            <a:chExt cx="2162798" cy="1206590"/>
          </a:xfrm>
        </p:grpSpPr>
        <p:sp>
          <p:nvSpPr>
            <p:cNvPr id="135" name="Google Shape;135;p9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9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9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9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90"/>
          <p:cNvSpPr/>
          <p:nvPr/>
        </p:nvSpPr>
        <p:spPr>
          <a:xfrm>
            <a:off x="6608100" y="-707925"/>
            <a:ext cx="1354579" cy="135457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90"/>
          <p:cNvSpPr/>
          <p:nvPr/>
        </p:nvSpPr>
        <p:spPr>
          <a:xfrm>
            <a:off x="8638798" y="887225"/>
            <a:ext cx="1829749" cy="182974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" name="Google Shape;141;p90"/>
          <p:cNvGrpSpPr/>
          <p:nvPr/>
        </p:nvGrpSpPr>
        <p:grpSpPr>
          <a:xfrm rot="10800000">
            <a:off x="-1215435" y="-170187"/>
            <a:ext cx="2162798" cy="1206590"/>
            <a:chOff x="7572340" y="2404875"/>
            <a:chExt cx="2162798" cy="1206590"/>
          </a:xfrm>
        </p:grpSpPr>
        <p:sp>
          <p:nvSpPr>
            <p:cNvPr id="142" name="Google Shape;142;p9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9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9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9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90"/>
          <p:cNvSpPr txBox="1"/>
          <p:nvPr>
            <p:ph idx="3" type="title"/>
          </p:nvPr>
        </p:nvSpPr>
        <p:spPr>
          <a:xfrm>
            <a:off x="794773" y="3132180"/>
            <a:ext cx="1773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7" name="Google Shape;147;p90"/>
          <p:cNvSpPr txBox="1"/>
          <p:nvPr>
            <p:ph idx="4" type="subTitle"/>
          </p:nvPr>
        </p:nvSpPr>
        <p:spPr>
          <a:xfrm>
            <a:off x="794773" y="3735480"/>
            <a:ext cx="17739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90"/>
          <p:cNvSpPr txBox="1"/>
          <p:nvPr>
            <p:ph idx="5" type="title"/>
          </p:nvPr>
        </p:nvSpPr>
        <p:spPr>
          <a:xfrm>
            <a:off x="931873" y="1902629"/>
            <a:ext cx="1499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9" name="Google Shape;149;p90"/>
          <p:cNvSpPr txBox="1"/>
          <p:nvPr>
            <p:ph idx="6" type="title"/>
          </p:nvPr>
        </p:nvSpPr>
        <p:spPr>
          <a:xfrm>
            <a:off x="6573987" y="3132180"/>
            <a:ext cx="1776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0" name="Google Shape;150;p90"/>
          <p:cNvSpPr txBox="1"/>
          <p:nvPr>
            <p:ph idx="7" type="subTitle"/>
          </p:nvPr>
        </p:nvSpPr>
        <p:spPr>
          <a:xfrm>
            <a:off x="6573987" y="3735480"/>
            <a:ext cx="17766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90"/>
          <p:cNvSpPr txBox="1"/>
          <p:nvPr>
            <p:ph idx="8" type="title"/>
          </p:nvPr>
        </p:nvSpPr>
        <p:spPr>
          <a:xfrm>
            <a:off x="6712437" y="1902629"/>
            <a:ext cx="1499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152" name="Google Shape;152;p90"/>
          <p:cNvGrpSpPr/>
          <p:nvPr/>
        </p:nvGrpSpPr>
        <p:grpSpPr>
          <a:xfrm>
            <a:off x="2313190" y="-1867024"/>
            <a:ext cx="2561392" cy="2561366"/>
            <a:chOff x="3896445" y="840725"/>
            <a:chExt cx="2534275" cy="2534250"/>
          </a:xfrm>
        </p:grpSpPr>
        <p:sp>
          <p:nvSpPr>
            <p:cNvPr id="153" name="Google Shape;153;p90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90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90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!">
  <p:cSld name="CUSTOM_6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1"/>
          <p:cNvSpPr txBox="1"/>
          <p:nvPr>
            <p:ph type="title"/>
          </p:nvPr>
        </p:nvSpPr>
        <p:spPr>
          <a:xfrm>
            <a:off x="2642550" y="532653"/>
            <a:ext cx="38589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Font typeface="Dosis"/>
              <a:buNone/>
              <a:defRPr sz="6500">
                <a:solidFill>
                  <a:srgbClr val="51294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500"/>
              <a:buNone/>
              <a:defRPr sz="65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58" name="Google Shape;158;p91"/>
          <p:cNvSpPr txBox="1"/>
          <p:nvPr>
            <p:ph idx="1" type="subTitle"/>
          </p:nvPr>
        </p:nvSpPr>
        <p:spPr>
          <a:xfrm>
            <a:off x="2642550" y="2094448"/>
            <a:ext cx="3858900" cy="12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59" name="Google Shape;159;p91"/>
          <p:cNvSpPr txBox="1"/>
          <p:nvPr/>
        </p:nvSpPr>
        <p:spPr>
          <a:xfrm>
            <a:off x="2370450" y="3586474"/>
            <a:ext cx="4403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b="0" i="0" lang="en" sz="1100" u="none" cap="none" strike="noStrike">
                <a:solidFill>
                  <a:schemeClr val="accen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1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b="0" i="0" lang="en" sz="1100" u="none" cap="none" strike="noStrike">
                <a:solidFill>
                  <a:schemeClr val="accen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1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b="0" i="0" lang="en" sz="1100" u="none" cap="none" strike="noStrike">
                <a:solidFill>
                  <a:schemeClr val="accent2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0" i="0" sz="1100" u="none" cap="none" strike="noStrike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160" name="Google Shape;160;p91"/>
          <p:cNvGrpSpPr/>
          <p:nvPr/>
        </p:nvGrpSpPr>
        <p:grpSpPr>
          <a:xfrm>
            <a:off x="-1918237" y="2078791"/>
            <a:ext cx="3642767" cy="3642731"/>
            <a:chOff x="3896445" y="840725"/>
            <a:chExt cx="2534275" cy="2534250"/>
          </a:xfrm>
        </p:grpSpPr>
        <p:sp>
          <p:nvSpPr>
            <p:cNvPr id="161" name="Google Shape;161;p91"/>
            <p:cNvSpPr/>
            <p:nvPr/>
          </p:nvSpPr>
          <p:spPr>
            <a:xfrm>
              <a:off x="3896445" y="840725"/>
              <a:ext cx="2534275" cy="2534250"/>
            </a:xfrm>
            <a:custGeom>
              <a:rect b="b" l="l" r="r" t="t"/>
              <a:pathLst>
                <a:path extrusionOk="0" h="101370" w="101371">
                  <a:moveTo>
                    <a:pt x="50062" y="1"/>
                  </a:moveTo>
                  <a:lnTo>
                    <a:pt x="50062" y="396"/>
                  </a:lnTo>
                  <a:cubicBezTo>
                    <a:pt x="50306" y="396"/>
                    <a:pt x="50562" y="382"/>
                    <a:pt x="50814" y="382"/>
                  </a:cubicBezTo>
                  <a:cubicBezTo>
                    <a:pt x="50940" y="382"/>
                    <a:pt x="51065" y="386"/>
                    <a:pt x="51187" y="396"/>
                  </a:cubicBezTo>
                  <a:lnTo>
                    <a:pt x="51187" y="1"/>
                  </a:lnTo>
                  <a:close/>
                  <a:moveTo>
                    <a:pt x="48907" y="31"/>
                  </a:moveTo>
                  <a:cubicBezTo>
                    <a:pt x="48543" y="31"/>
                    <a:pt x="48147" y="61"/>
                    <a:pt x="47783" y="92"/>
                  </a:cubicBezTo>
                  <a:lnTo>
                    <a:pt x="47783" y="457"/>
                  </a:lnTo>
                  <a:cubicBezTo>
                    <a:pt x="48178" y="426"/>
                    <a:pt x="48543" y="426"/>
                    <a:pt x="48938" y="396"/>
                  </a:cubicBezTo>
                  <a:lnTo>
                    <a:pt x="48907" y="31"/>
                  </a:lnTo>
                  <a:close/>
                  <a:moveTo>
                    <a:pt x="52342" y="31"/>
                  </a:moveTo>
                  <a:lnTo>
                    <a:pt x="52342" y="396"/>
                  </a:lnTo>
                  <a:cubicBezTo>
                    <a:pt x="52707" y="426"/>
                    <a:pt x="53102" y="426"/>
                    <a:pt x="53467" y="457"/>
                  </a:cubicBezTo>
                  <a:lnTo>
                    <a:pt x="53497" y="61"/>
                  </a:lnTo>
                  <a:cubicBezTo>
                    <a:pt x="53102" y="61"/>
                    <a:pt x="52737" y="31"/>
                    <a:pt x="52342" y="31"/>
                  </a:cubicBezTo>
                  <a:close/>
                  <a:moveTo>
                    <a:pt x="46628" y="153"/>
                  </a:moveTo>
                  <a:cubicBezTo>
                    <a:pt x="46263" y="183"/>
                    <a:pt x="45868" y="213"/>
                    <a:pt x="45503" y="274"/>
                  </a:cubicBezTo>
                  <a:lnTo>
                    <a:pt x="45533" y="639"/>
                  </a:lnTo>
                  <a:cubicBezTo>
                    <a:pt x="45898" y="609"/>
                    <a:pt x="46293" y="578"/>
                    <a:pt x="46658" y="548"/>
                  </a:cubicBezTo>
                  <a:lnTo>
                    <a:pt x="46628" y="153"/>
                  </a:lnTo>
                  <a:close/>
                  <a:moveTo>
                    <a:pt x="54652" y="153"/>
                  </a:moveTo>
                  <a:lnTo>
                    <a:pt x="54622" y="548"/>
                  </a:lnTo>
                  <a:cubicBezTo>
                    <a:pt x="54986" y="548"/>
                    <a:pt x="55351" y="578"/>
                    <a:pt x="55746" y="639"/>
                  </a:cubicBezTo>
                  <a:lnTo>
                    <a:pt x="55777" y="244"/>
                  </a:lnTo>
                  <a:cubicBezTo>
                    <a:pt x="55412" y="213"/>
                    <a:pt x="55017" y="183"/>
                    <a:pt x="54652" y="153"/>
                  </a:cubicBezTo>
                  <a:close/>
                  <a:moveTo>
                    <a:pt x="44348" y="396"/>
                  </a:moveTo>
                  <a:cubicBezTo>
                    <a:pt x="43983" y="426"/>
                    <a:pt x="43588" y="487"/>
                    <a:pt x="43223" y="548"/>
                  </a:cubicBezTo>
                  <a:lnTo>
                    <a:pt x="43284" y="913"/>
                  </a:lnTo>
                  <a:cubicBezTo>
                    <a:pt x="43649" y="882"/>
                    <a:pt x="44014" y="821"/>
                    <a:pt x="44409" y="761"/>
                  </a:cubicBezTo>
                  <a:lnTo>
                    <a:pt x="44348" y="396"/>
                  </a:lnTo>
                  <a:close/>
                  <a:moveTo>
                    <a:pt x="56901" y="365"/>
                  </a:moveTo>
                  <a:lnTo>
                    <a:pt x="56871" y="761"/>
                  </a:lnTo>
                  <a:cubicBezTo>
                    <a:pt x="57236" y="791"/>
                    <a:pt x="57631" y="852"/>
                    <a:pt x="57996" y="913"/>
                  </a:cubicBezTo>
                  <a:lnTo>
                    <a:pt x="58056" y="517"/>
                  </a:lnTo>
                  <a:cubicBezTo>
                    <a:pt x="57661" y="487"/>
                    <a:pt x="57297" y="426"/>
                    <a:pt x="56901" y="365"/>
                  </a:cubicBezTo>
                  <a:close/>
                  <a:moveTo>
                    <a:pt x="59181" y="700"/>
                  </a:moveTo>
                  <a:lnTo>
                    <a:pt x="59120" y="1095"/>
                  </a:lnTo>
                  <a:cubicBezTo>
                    <a:pt x="59485" y="1156"/>
                    <a:pt x="59880" y="1216"/>
                    <a:pt x="60245" y="1277"/>
                  </a:cubicBezTo>
                  <a:lnTo>
                    <a:pt x="60306" y="913"/>
                  </a:lnTo>
                  <a:cubicBezTo>
                    <a:pt x="59941" y="852"/>
                    <a:pt x="59546" y="761"/>
                    <a:pt x="59181" y="700"/>
                  </a:cubicBezTo>
                  <a:close/>
                  <a:moveTo>
                    <a:pt x="42099" y="730"/>
                  </a:moveTo>
                  <a:cubicBezTo>
                    <a:pt x="41704" y="791"/>
                    <a:pt x="41339" y="852"/>
                    <a:pt x="40944" y="943"/>
                  </a:cubicBezTo>
                  <a:lnTo>
                    <a:pt x="41035" y="1308"/>
                  </a:lnTo>
                  <a:cubicBezTo>
                    <a:pt x="41400" y="1247"/>
                    <a:pt x="41764" y="1156"/>
                    <a:pt x="42160" y="1095"/>
                  </a:cubicBezTo>
                  <a:lnTo>
                    <a:pt x="42099" y="730"/>
                  </a:lnTo>
                  <a:close/>
                  <a:moveTo>
                    <a:pt x="61430" y="1156"/>
                  </a:moveTo>
                  <a:lnTo>
                    <a:pt x="61339" y="1520"/>
                  </a:lnTo>
                  <a:cubicBezTo>
                    <a:pt x="61734" y="1581"/>
                    <a:pt x="62099" y="1672"/>
                    <a:pt x="62464" y="1764"/>
                  </a:cubicBezTo>
                  <a:lnTo>
                    <a:pt x="62555" y="1399"/>
                  </a:lnTo>
                  <a:cubicBezTo>
                    <a:pt x="62190" y="1308"/>
                    <a:pt x="61795" y="1216"/>
                    <a:pt x="61430" y="1156"/>
                  </a:cubicBezTo>
                  <a:close/>
                  <a:moveTo>
                    <a:pt x="39819" y="1156"/>
                  </a:moveTo>
                  <a:cubicBezTo>
                    <a:pt x="39454" y="1247"/>
                    <a:pt x="39090" y="1338"/>
                    <a:pt x="38725" y="1429"/>
                  </a:cubicBezTo>
                  <a:lnTo>
                    <a:pt x="38816" y="1794"/>
                  </a:lnTo>
                  <a:cubicBezTo>
                    <a:pt x="39181" y="1703"/>
                    <a:pt x="39545" y="1612"/>
                    <a:pt x="39910" y="1551"/>
                  </a:cubicBezTo>
                  <a:lnTo>
                    <a:pt x="39819" y="1156"/>
                  </a:lnTo>
                  <a:close/>
                  <a:moveTo>
                    <a:pt x="63680" y="1672"/>
                  </a:moveTo>
                  <a:lnTo>
                    <a:pt x="63558" y="2037"/>
                  </a:lnTo>
                  <a:cubicBezTo>
                    <a:pt x="63923" y="2128"/>
                    <a:pt x="64288" y="2250"/>
                    <a:pt x="64652" y="2341"/>
                  </a:cubicBezTo>
                  <a:lnTo>
                    <a:pt x="64774" y="1976"/>
                  </a:lnTo>
                  <a:cubicBezTo>
                    <a:pt x="64409" y="1885"/>
                    <a:pt x="64044" y="1764"/>
                    <a:pt x="63680" y="1672"/>
                  </a:cubicBezTo>
                  <a:close/>
                  <a:moveTo>
                    <a:pt x="37600" y="1703"/>
                  </a:moveTo>
                  <a:cubicBezTo>
                    <a:pt x="37235" y="1794"/>
                    <a:pt x="36871" y="1916"/>
                    <a:pt x="36506" y="2007"/>
                  </a:cubicBezTo>
                  <a:lnTo>
                    <a:pt x="36597" y="2372"/>
                  </a:lnTo>
                  <a:cubicBezTo>
                    <a:pt x="36962" y="2280"/>
                    <a:pt x="37327" y="2159"/>
                    <a:pt x="37691" y="2068"/>
                  </a:cubicBezTo>
                  <a:lnTo>
                    <a:pt x="37600" y="1703"/>
                  </a:lnTo>
                  <a:close/>
                  <a:moveTo>
                    <a:pt x="65868" y="2311"/>
                  </a:moveTo>
                  <a:lnTo>
                    <a:pt x="65747" y="2675"/>
                  </a:lnTo>
                  <a:cubicBezTo>
                    <a:pt x="66111" y="2797"/>
                    <a:pt x="66476" y="2919"/>
                    <a:pt x="66841" y="3040"/>
                  </a:cubicBezTo>
                  <a:lnTo>
                    <a:pt x="66962" y="2675"/>
                  </a:lnTo>
                  <a:cubicBezTo>
                    <a:pt x="66598" y="2554"/>
                    <a:pt x="66233" y="2432"/>
                    <a:pt x="65868" y="2311"/>
                  </a:cubicBezTo>
                  <a:close/>
                  <a:moveTo>
                    <a:pt x="35412" y="2341"/>
                  </a:moveTo>
                  <a:cubicBezTo>
                    <a:pt x="35047" y="2463"/>
                    <a:pt x="34682" y="2584"/>
                    <a:pt x="34317" y="2706"/>
                  </a:cubicBezTo>
                  <a:lnTo>
                    <a:pt x="34439" y="3071"/>
                  </a:lnTo>
                  <a:cubicBezTo>
                    <a:pt x="34804" y="2949"/>
                    <a:pt x="35168" y="2827"/>
                    <a:pt x="35533" y="2706"/>
                  </a:cubicBezTo>
                  <a:lnTo>
                    <a:pt x="35412" y="2341"/>
                  </a:lnTo>
                  <a:close/>
                  <a:moveTo>
                    <a:pt x="68026" y="3040"/>
                  </a:moveTo>
                  <a:lnTo>
                    <a:pt x="67905" y="3405"/>
                  </a:lnTo>
                  <a:cubicBezTo>
                    <a:pt x="68269" y="3527"/>
                    <a:pt x="68634" y="3679"/>
                    <a:pt x="68969" y="3800"/>
                  </a:cubicBezTo>
                  <a:lnTo>
                    <a:pt x="69120" y="3466"/>
                  </a:lnTo>
                  <a:cubicBezTo>
                    <a:pt x="68756" y="3314"/>
                    <a:pt x="68391" y="3192"/>
                    <a:pt x="68026" y="3040"/>
                  </a:cubicBezTo>
                  <a:close/>
                  <a:moveTo>
                    <a:pt x="33254" y="3071"/>
                  </a:moveTo>
                  <a:cubicBezTo>
                    <a:pt x="32889" y="3223"/>
                    <a:pt x="32524" y="3344"/>
                    <a:pt x="32159" y="3496"/>
                  </a:cubicBezTo>
                  <a:lnTo>
                    <a:pt x="32311" y="3830"/>
                  </a:lnTo>
                  <a:cubicBezTo>
                    <a:pt x="32646" y="3709"/>
                    <a:pt x="33010" y="3587"/>
                    <a:pt x="33375" y="3435"/>
                  </a:cubicBezTo>
                  <a:lnTo>
                    <a:pt x="33254" y="3071"/>
                  </a:lnTo>
                  <a:close/>
                  <a:moveTo>
                    <a:pt x="70184" y="3891"/>
                  </a:moveTo>
                  <a:lnTo>
                    <a:pt x="70032" y="4226"/>
                  </a:lnTo>
                  <a:cubicBezTo>
                    <a:pt x="70397" y="4378"/>
                    <a:pt x="70731" y="4530"/>
                    <a:pt x="71096" y="4682"/>
                  </a:cubicBezTo>
                  <a:lnTo>
                    <a:pt x="71248" y="4347"/>
                  </a:lnTo>
                  <a:cubicBezTo>
                    <a:pt x="70883" y="4195"/>
                    <a:pt x="70519" y="4043"/>
                    <a:pt x="70184" y="3891"/>
                  </a:cubicBezTo>
                  <a:close/>
                  <a:moveTo>
                    <a:pt x="31095" y="3922"/>
                  </a:moveTo>
                  <a:cubicBezTo>
                    <a:pt x="30761" y="4074"/>
                    <a:pt x="30396" y="4226"/>
                    <a:pt x="30062" y="4378"/>
                  </a:cubicBezTo>
                  <a:lnTo>
                    <a:pt x="30214" y="4712"/>
                  </a:lnTo>
                  <a:cubicBezTo>
                    <a:pt x="30548" y="4560"/>
                    <a:pt x="30913" y="4408"/>
                    <a:pt x="31247" y="4286"/>
                  </a:cubicBezTo>
                  <a:lnTo>
                    <a:pt x="31095" y="3922"/>
                  </a:lnTo>
                  <a:close/>
                  <a:moveTo>
                    <a:pt x="72282" y="4803"/>
                  </a:moveTo>
                  <a:lnTo>
                    <a:pt x="72130" y="5168"/>
                  </a:lnTo>
                  <a:cubicBezTo>
                    <a:pt x="72464" y="5320"/>
                    <a:pt x="72798" y="5472"/>
                    <a:pt x="73133" y="5654"/>
                  </a:cubicBezTo>
                  <a:lnTo>
                    <a:pt x="73315" y="5320"/>
                  </a:lnTo>
                  <a:cubicBezTo>
                    <a:pt x="72981" y="5137"/>
                    <a:pt x="72616" y="4986"/>
                    <a:pt x="72282" y="4803"/>
                  </a:cubicBezTo>
                  <a:close/>
                  <a:moveTo>
                    <a:pt x="29029" y="4864"/>
                  </a:moveTo>
                  <a:cubicBezTo>
                    <a:pt x="28694" y="5016"/>
                    <a:pt x="28329" y="5168"/>
                    <a:pt x="27995" y="5350"/>
                  </a:cubicBezTo>
                  <a:lnTo>
                    <a:pt x="28177" y="5685"/>
                  </a:lnTo>
                  <a:cubicBezTo>
                    <a:pt x="28512" y="5533"/>
                    <a:pt x="28846" y="5350"/>
                    <a:pt x="29181" y="5198"/>
                  </a:cubicBezTo>
                  <a:lnTo>
                    <a:pt x="29029" y="4864"/>
                  </a:lnTo>
                  <a:close/>
                  <a:moveTo>
                    <a:pt x="74349" y="5837"/>
                  </a:moveTo>
                  <a:lnTo>
                    <a:pt x="74166" y="6171"/>
                  </a:lnTo>
                  <a:cubicBezTo>
                    <a:pt x="74501" y="6353"/>
                    <a:pt x="74835" y="6536"/>
                    <a:pt x="75169" y="6718"/>
                  </a:cubicBezTo>
                  <a:lnTo>
                    <a:pt x="75352" y="6384"/>
                  </a:lnTo>
                  <a:cubicBezTo>
                    <a:pt x="75017" y="6201"/>
                    <a:pt x="74683" y="6019"/>
                    <a:pt x="74349" y="5837"/>
                  </a:cubicBezTo>
                  <a:close/>
                  <a:moveTo>
                    <a:pt x="26992" y="5867"/>
                  </a:moveTo>
                  <a:cubicBezTo>
                    <a:pt x="26658" y="6049"/>
                    <a:pt x="26323" y="6232"/>
                    <a:pt x="25989" y="6414"/>
                  </a:cubicBezTo>
                  <a:lnTo>
                    <a:pt x="26171" y="6748"/>
                  </a:lnTo>
                  <a:cubicBezTo>
                    <a:pt x="26506" y="6566"/>
                    <a:pt x="26840" y="6384"/>
                    <a:pt x="27174" y="6201"/>
                  </a:cubicBezTo>
                  <a:lnTo>
                    <a:pt x="26992" y="5867"/>
                  </a:lnTo>
                  <a:close/>
                  <a:moveTo>
                    <a:pt x="76324" y="6961"/>
                  </a:moveTo>
                  <a:lnTo>
                    <a:pt x="76142" y="7296"/>
                  </a:lnTo>
                  <a:cubicBezTo>
                    <a:pt x="76476" y="7478"/>
                    <a:pt x="76811" y="7660"/>
                    <a:pt x="77115" y="7873"/>
                  </a:cubicBezTo>
                  <a:lnTo>
                    <a:pt x="77327" y="7539"/>
                  </a:lnTo>
                  <a:cubicBezTo>
                    <a:pt x="76993" y="7356"/>
                    <a:pt x="76659" y="7144"/>
                    <a:pt x="76324" y="6961"/>
                  </a:cubicBezTo>
                  <a:close/>
                  <a:moveTo>
                    <a:pt x="24986" y="6992"/>
                  </a:moveTo>
                  <a:cubicBezTo>
                    <a:pt x="24652" y="7174"/>
                    <a:pt x="24348" y="7387"/>
                    <a:pt x="24013" y="7569"/>
                  </a:cubicBezTo>
                  <a:lnTo>
                    <a:pt x="24226" y="7903"/>
                  </a:lnTo>
                  <a:cubicBezTo>
                    <a:pt x="24530" y="7691"/>
                    <a:pt x="24864" y="7508"/>
                    <a:pt x="25199" y="7326"/>
                  </a:cubicBezTo>
                  <a:lnTo>
                    <a:pt x="24986" y="6992"/>
                  </a:lnTo>
                  <a:close/>
                  <a:moveTo>
                    <a:pt x="78300" y="8177"/>
                  </a:moveTo>
                  <a:lnTo>
                    <a:pt x="78087" y="8481"/>
                  </a:lnTo>
                  <a:cubicBezTo>
                    <a:pt x="78391" y="8694"/>
                    <a:pt x="78726" y="8907"/>
                    <a:pt x="79029" y="9119"/>
                  </a:cubicBezTo>
                  <a:lnTo>
                    <a:pt x="79242" y="8815"/>
                  </a:lnTo>
                  <a:cubicBezTo>
                    <a:pt x="78938" y="8603"/>
                    <a:pt x="78604" y="8390"/>
                    <a:pt x="78300" y="8177"/>
                  </a:cubicBezTo>
                  <a:close/>
                  <a:moveTo>
                    <a:pt x="23041" y="8207"/>
                  </a:moveTo>
                  <a:cubicBezTo>
                    <a:pt x="22737" y="8390"/>
                    <a:pt x="22402" y="8603"/>
                    <a:pt x="22098" y="8815"/>
                  </a:cubicBezTo>
                  <a:lnTo>
                    <a:pt x="22311" y="9150"/>
                  </a:lnTo>
                  <a:cubicBezTo>
                    <a:pt x="22615" y="8937"/>
                    <a:pt x="22949" y="8724"/>
                    <a:pt x="23253" y="8511"/>
                  </a:cubicBezTo>
                  <a:lnTo>
                    <a:pt x="23041" y="8207"/>
                  </a:lnTo>
                  <a:close/>
                  <a:moveTo>
                    <a:pt x="21156" y="9484"/>
                  </a:moveTo>
                  <a:cubicBezTo>
                    <a:pt x="20852" y="9697"/>
                    <a:pt x="20548" y="9940"/>
                    <a:pt x="20244" y="10153"/>
                  </a:cubicBezTo>
                  <a:lnTo>
                    <a:pt x="20457" y="10457"/>
                  </a:lnTo>
                  <a:cubicBezTo>
                    <a:pt x="20761" y="10244"/>
                    <a:pt x="21065" y="10001"/>
                    <a:pt x="21369" y="9788"/>
                  </a:cubicBezTo>
                  <a:lnTo>
                    <a:pt x="21156" y="9484"/>
                  </a:lnTo>
                  <a:close/>
                  <a:moveTo>
                    <a:pt x="80185" y="9454"/>
                  </a:moveTo>
                  <a:lnTo>
                    <a:pt x="79972" y="9758"/>
                  </a:lnTo>
                  <a:cubicBezTo>
                    <a:pt x="80276" y="10001"/>
                    <a:pt x="80580" y="10214"/>
                    <a:pt x="80884" y="10457"/>
                  </a:cubicBezTo>
                  <a:lnTo>
                    <a:pt x="81096" y="10153"/>
                  </a:lnTo>
                  <a:cubicBezTo>
                    <a:pt x="80792" y="9910"/>
                    <a:pt x="80488" y="9697"/>
                    <a:pt x="80185" y="9454"/>
                  </a:cubicBezTo>
                  <a:close/>
                  <a:moveTo>
                    <a:pt x="82008" y="10821"/>
                  </a:moveTo>
                  <a:lnTo>
                    <a:pt x="81795" y="11125"/>
                  </a:lnTo>
                  <a:cubicBezTo>
                    <a:pt x="82069" y="11369"/>
                    <a:pt x="82373" y="11612"/>
                    <a:pt x="82677" y="11855"/>
                  </a:cubicBezTo>
                  <a:lnTo>
                    <a:pt x="82920" y="11551"/>
                  </a:lnTo>
                  <a:cubicBezTo>
                    <a:pt x="82616" y="11308"/>
                    <a:pt x="82312" y="11065"/>
                    <a:pt x="82008" y="10821"/>
                  </a:cubicBezTo>
                  <a:close/>
                  <a:moveTo>
                    <a:pt x="19332" y="10852"/>
                  </a:moveTo>
                  <a:cubicBezTo>
                    <a:pt x="19028" y="11095"/>
                    <a:pt x="18724" y="11338"/>
                    <a:pt x="18451" y="11581"/>
                  </a:cubicBezTo>
                  <a:lnTo>
                    <a:pt x="18694" y="11885"/>
                  </a:lnTo>
                  <a:cubicBezTo>
                    <a:pt x="18968" y="11642"/>
                    <a:pt x="19272" y="11399"/>
                    <a:pt x="19575" y="11156"/>
                  </a:cubicBezTo>
                  <a:lnTo>
                    <a:pt x="19332" y="10852"/>
                  </a:lnTo>
                  <a:close/>
                  <a:moveTo>
                    <a:pt x="83771" y="12280"/>
                  </a:moveTo>
                  <a:lnTo>
                    <a:pt x="83528" y="12584"/>
                  </a:lnTo>
                  <a:cubicBezTo>
                    <a:pt x="83832" y="12828"/>
                    <a:pt x="84106" y="13071"/>
                    <a:pt x="84379" y="13344"/>
                  </a:cubicBezTo>
                  <a:lnTo>
                    <a:pt x="84653" y="13040"/>
                  </a:lnTo>
                  <a:cubicBezTo>
                    <a:pt x="84349" y="12797"/>
                    <a:pt x="84075" y="12554"/>
                    <a:pt x="83771" y="12280"/>
                  </a:cubicBezTo>
                  <a:close/>
                  <a:moveTo>
                    <a:pt x="17569" y="12311"/>
                  </a:moveTo>
                  <a:cubicBezTo>
                    <a:pt x="17265" y="12584"/>
                    <a:pt x="16992" y="12828"/>
                    <a:pt x="16718" y="13071"/>
                  </a:cubicBezTo>
                  <a:lnTo>
                    <a:pt x="16961" y="13375"/>
                  </a:lnTo>
                  <a:cubicBezTo>
                    <a:pt x="17235" y="13101"/>
                    <a:pt x="17539" y="12858"/>
                    <a:pt x="17813" y="12615"/>
                  </a:cubicBezTo>
                  <a:lnTo>
                    <a:pt x="17569" y="12311"/>
                  </a:lnTo>
                  <a:close/>
                  <a:moveTo>
                    <a:pt x="85504" y="13831"/>
                  </a:moveTo>
                  <a:lnTo>
                    <a:pt x="85230" y="14104"/>
                  </a:lnTo>
                  <a:cubicBezTo>
                    <a:pt x="85504" y="14378"/>
                    <a:pt x="85777" y="14621"/>
                    <a:pt x="86051" y="14894"/>
                  </a:cubicBezTo>
                  <a:lnTo>
                    <a:pt x="86324" y="14621"/>
                  </a:lnTo>
                  <a:cubicBezTo>
                    <a:pt x="86051" y="14347"/>
                    <a:pt x="85777" y="14074"/>
                    <a:pt x="85504" y="13831"/>
                  </a:cubicBezTo>
                  <a:close/>
                  <a:moveTo>
                    <a:pt x="15867" y="13861"/>
                  </a:moveTo>
                  <a:cubicBezTo>
                    <a:pt x="15594" y="14135"/>
                    <a:pt x="15320" y="14378"/>
                    <a:pt x="15047" y="14651"/>
                  </a:cubicBezTo>
                  <a:lnTo>
                    <a:pt x="15320" y="14925"/>
                  </a:lnTo>
                  <a:cubicBezTo>
                    <a:pt x="15594" y="14651"/>
                    <a:pt x="15867" y="14378"/>
                    <a:pt x="16141" y="14135"/>
                  </a:cubicBezTo>
                  <a:lnTo>
                    <a:pt x="15867" y="13861"/>
                  </a:lnTo>
                  <a:close/>
                  <a:moveTo>
                    <a:pt x="87115" y="15442"/>
                  </a:moveTo>
                  <a:lnTo>
                    <a:pt x="86841" y="15715"/>
                  </a:lnTo>
                  <a:cubicBezTo>
                    <a:pt x="87115" y="15989"/>
                    <a:pt x="87358" y="16262"/>
                    <a:pt x="87631" y="16536"/>
                  </a:cubicBezTo>
                  <a:lnTo>
                    <a:pt x="87905" y="16262"/>
                  </a:lnTo>
                  <a:cubicBezTo>
                    <a:pt x="87631" y="15989"/>
                    <a:pt x="87388" y="15715"/>
                    <a:pt x="87115" y="15442"/>
                  </a:cubicBezTo>
                  <a:close/>
                  <a:moveTo>
                    <a:pt x="14226" y="15472"/>
                  </a:moveTo>
                  <a:cubicBezTo>
                    <a:pt x="13983" y="15746"/>
                    <a:pt x="13709" y="16019"/>
                    <a:pt x="13466" y="16293"/>
                  </a:cubicBezTo>
                  <a:lnTo>
                    <a:pt x="13740" y="16566"/>
                  </a:lnTo>
                  <a:cubicBezTo>
                    <a:pt x="13983" y="16293"/>
                    <a:pt x="14256" y="15989"/>
                    <a:pt x="14499" y="15715"/>
                  </a:cubicBezTo>
                  <a:lnTo>
                    <a:pt x="14226" y="15472"/>
                  </a:lnTo>
                  <a:close/>
                  <a:moveTo>
                    <a:pt x="88665" y="17113"/>
                  </a:moveTo>
                  <a:lnTo>
                    <a:pt x="88391" y="17387"/>
                  </a:lnTo>
                  <a:cubicBezTo>
                    <a:pt x="88635" y="17660"/>
                    <a:pt x="88878" y="17934"/>
                    <a:pt x="89121" y="18238"/>
                  </a:cubicBezTo>
                  <a:lnTo>
                    <a:pt x="89425" y="17995"/>
                  </a:lnTo>
                  <a:cubicBezTo>
                    <a:pt x="89182" y="17691"/>
                    <a:pt x="88938" y="17417"/>
                    <a:pt x="88665" y="17113"/>
                  </a:cubicBezTo>
                  <a:close/>
                  <a:moveTo>
                    <a:pt x="12676" y="17144"/>
                  </a:moveTo>
                  <a:cubicBezTo>
                    <a:pt x="12433" y="17417"/>
                    <a:pt x="12189" y="17721"/>
                    <a:pt x="11946" y="18025"/>
                  </a:cubicBezTo>
                  <a:lnTo>
                    <a:pt x="12220" y="18268"/>
                  </a:lnTo>
                  <a:cubicBezTo>
                    <a:pt x="12463" y="17964"/>
                    <a:pt x="12706" y="17691"/>
                    <a:pt x="12980" y="17387"/>
                  </a:cubicBezTo>
                  <a:lnTo>
                    <a:pt x="12676" y="17144"/>
                  </a:lnTo>
                  <a:close/>
                  <a:moveTo>
                    <a:pt x="90154" y="18876"/>
                  </a:moveTo>
                  <a:lnTo>
                    <a:pt x="89850" y="19119"/>
                  </a:lnTo>
                  <a:cubicBezTo>
                    <a:pt x="90094" y="19393"/>
                    <a:pt x="90337" y="19697"/>
                    <a:pt x="90549" y="20001"/>
                  </a:cubicBezTo>
                  <a:lnTo>
                    <a:pt x="90853" y="19758"/>
                  </a:lnTo>
                  <a:cubicBezTo>
                    <a:pt x="90610" y="19454"/>
                    <a:pt x="90397" y="19150"/>
                    <a:pt x="90154" y="18876"/>
                  </a:cubicBezTo>
                  <a:close/>
                  <a:moveTo>
                    <a:pt x="11217" y="18907"/>
                  </a:moveTo>
                  <a:cubicBezTo>
                    <a:pt x="10974" y="19211"/>
                    <a:pt x="10730" y="19484"/>
                    <a:pt x="10487" y="19788"/>
                  </a:cubicBezTo>
                  <a:lnTo>
                    <a:pt x="10791" y="20031"/>
                  </a:lnTo>
                  <a:cubicBezTo>
                    <a:pt x="11034" y="19727"/>
                    <a:pt x="11277" y="19423"/>
                    <a:pt x="11490" y="19150"/>
                  </a:cubicBezTo>
                  <a:lnTo>
                    <a:pt x="11217" y="18907"/>
                  </a:lnTo>
                  <a:close/>
                  <a:moveTo>
                    <a:pt x="91553" y="20670"/>
                  </a:moveTo>
                  <a:lnTo>
                    <a:pt x="91249" y="20913"/>
                  </a:lnTo>
                  <a:cubicBezTo>
                    <a:pt x="91461" y="21217"/>
                    <a:pt x="91674" y="21521"/>
                    <a:pt x="91887" y="21825"/>
                  </a:cubicBezTo>
                  <a:lnTo>
                    <a:pt x="92221" y="21612"/>
                  </a:lnTo>
                  <a:cubicBezTo>
                    <a:pt x="91978" y="21308"/>
                    <a:pt x="91765" y="20974"/>
                    <a:pt x="91553" y="20670"/>
                  </a:cubicBezTo>
                  <a:close/>
                  <a:moveTo>
                    <a:pt x="9818" y="20730"/>
                  </a:moveTo>
                  <a:cubicBezTo>
                    <a:pt x="9575" y="21034"/>
                    <a:pt x="9363" y="21338"/>
                    <a:pt x="9150" y="21642"/>
                  </a:cubicBezTo>
                  <a:lnTo>
                    <a:pt x="9454" y="21855"/>
                  </a:lnTo>
                  <a:cubicBezTo>
                    <a:pt x="9666" y="21551"/>
                    <a:pt x="9879" y="21247"/>
                    <a:pt x="10122" y="20943"/>
                  </a:cubicBezTo>
                  <a:lnTo>
                    <a:pt x="9818" y="20730"/>
                  </a:lnTo>
                  <a:close/>
                  <a:moveTo>
                    <a:pt x="92860" y="22554"/>
                  </a:moveTo>
                  <a:lnTo>
                    <a:pt x="92556" y="22767"/>
                  </a:lnTo>
                  <a:cubicBezTo>
                    <a:pt x="92768" y="23071"/>
                    <a:pt x="92951" y="23405"/>
                    <a:pt x="93163" y="23709"/>
                  </a:cubicBezTo>
                  <a:lnTo>
                    <a:pt x="93498" y="23496"/>
                  </a:lnTo>
                  <a:cubicBezTo>
                    <a:pt x="93285" y="23192"/>
                    <a:pt x="93072" y="22858"/>
                    <a:pt x="92860" y="22554"/>
                  </a:cubicBezTo>
                  <a:close/>
                  <a:moveTo>
                    <a:pt x="8481" y="22585"/>
                  </a:moveTo>
                  <a:cubicBezTo>
                    <a:pt x="8268" y="22919"/>
                    <a:pt x="8086" y="23223"/>
                    <a:pt x="7873" y="23557"/>
                  </a:cubicBezTo>
                  <a:lnTo>
                    <a:pt x="8177" y="23770"/>
                  </a:lnTo>
                  <a:cubicBezTo>
                    <a:pt x="8390" y="23436"/>
                    <a:pt x="8603" y="23132"/>
                    <a:pt x="8815" y="22797"/>
                  </a:cubicBezTo>
                  <a:lnTo>
                    <a:pt x="8481" y="22585"/>
                  </a:lnTo>
                  <a:close/>
                  <a:moveTo>
                    <a:pt x="94075" y="24469"/>
                  </a:moveTo>
                  <a:lnTo>
                    <a:pt x="93771" y="24682"/>
                  </a:lnTo>
                  <a:cubicBezTo>
                    <a:pt x="93954" y="25016"/>
                    <a:pt x="94136" y="25320"/>
                    <a:pt x="94349" y="25655"/>
                  </a:cubicBezTo>
                  <a:lnTo>
                    <a:pt x="94683" y="25472"/>
                  </a:lnTo>
                  <a:cubicBezTo>
                    <a:pt x="94471" y="25138"/>
                    <a:pt x="94288" y="24803"/>
                    <a:pt x="94075" y="24469"/>
                  </a:cubicBezTo>
                  <a:close/>
                  <a:moveTo>
                    <a:pt x="7265" y="24530"/>
                  </a:moveTo>
                  <a:cubicBezTo>
                    <a:pt x="7052" y="24864"/>
                    <a:pt x="6870" y="25199"/>
                    <a:pt x="6688" y="25533"/>
                  </a:cubicBezTo>
                  <a:lnTo>
                    <a:pt x="7022" y="25715"/>
                  </a:lnTo>
                  <a:cubicBezTo>
                    <a:pt x="7204" y="25381"/>
                    <a:pt x="7387" y="25047"/>
                    <a:pt x="7600" y="24743"/>
                  </a:cubicBezTo>
                  <a:lnTo>
                    <a:pt x="7265" y="24530"/>
                  </a:lnTo>
                  <a:close/>
                  <a:moveTo>
                    <a:pt x="95230" y="26475"/>
                  </a:moveTo>
                  <a:lnTo>
                    <a:pt x="94896" y="26658"/>
                  </a:lnTo>
                  <a:cubicBezTo>
                    <a:pt x="95078" y="26992"/>
                    <a:pt x="95261" y="27326"/>
                    <a:pt x="95413" y="27661"/>
                  </a:cubicBezTo>
                  <a:lnTo>
                    <a:pt x="95778" y="27478"/>
                  </a:lnTo>
                  <a:cubicBezTo>
                    <a:pt x="95595" y="27144"/>
                    <a:pt x="95413" y="26779"/>
                    <a:pt x="95230" y="26475"/>
                  </a:cubicBezTo>
                  <a:close/>
                  <a:moveTo>
                    <a:pt x="6110" y="26536"/>
                  </a:moveTo>
                  <a:cubicBezTo>
                    <a:pt x="5928" y="26870"/>
                    <a:pt x="5745" y="27205"/>
                    <a:pt x="5593" y="27539"/>
                  </a:cubicBezTo>
                  <a:lnTo>
                    <a:pt x="5928" y="27721"/>
                  </a:lnTo>
                  <a:cubicBezTo>
                    <a:pt x="6110" y="27387"/>
                    <a:pt x="6262" y="27053"/>
                    <a:pt x="6445" y="26718"/>
                  </a:cubicBezTo>
                  <a:lnTo>
                    <a:pt x="6110" y="26536"/>
                  </a:lnTo>
                  <a:close/>
                  <a:moveTo>
                    <a:pt x="96264" y="28481"/>
                  </a:moveTo>
                  <a:lnTo>
                    <a:pt x="95929" y="28664"/>
                  </a:lnTo>
                  <a:cubicBezTo>
                    <a:pt x="96112" y="28998"/>
                    <a:pt x="96264" y="29332"/>
                    <a:pt x="96416" y="29697"/>
                  </a:cubicBezTo>
                  <a:lnTo>
                    <a:pt x="96781" y="29515"/>
                  </a:lnTo>
                  <a:cubicBezTo>
                    <a:pt x="96598" y="29180"/>
                    <a:pt x="96446" y="28846"/>
                    <a:pt x="96264" y="28481"/>
                  </a:cubicBezTo>
                  <a:close/>
                  <a:moveTo>
                    <a:pt x="5077" y="28572"/>
                  </a:moveTo>
                  <a:cubicBezTo>
                    <a:pt x="4894" y="28907"/>
                    <a:pt x="4742" y="29241"/>
                    <a:pt x="4590" y="29606"/>
                  </a:cubicBezTo>
                  <a:lnTo>
                    <a:pt x="4925" y="29758"/>
                  </a:lnTo>
                  <a:cubicBezTo>
                    <a:pt x="5077" y="29424"/>
                    <a:pt x="5259" y="29059"/>
                    <a:pt x="5411" y="28724"/>
                  </a:cubicBezTo>
                  <a:lnTo>
                    <a:pt x="5077" y="28572"/>
                  </a:lnTo>
                  <a:close/>
                  <a:moveTo>
                    <a:pt x="97237" y="30579"/>
                  </a:moveTo>
                  <a:lnTo>
                    <a:pt x="96872" y="30731"/>
                  </a:lnTo>
                  <a:cubicBezTo>
                    <a:pt x="97024" y="31065"/>
                    <a:pt x="97176" y="31430"/>
                    <a:pt x="97328" y="31764"/>
                  </a:cubicBezTo>
                  <a:lnTo>
                    <a:pt x="97662" y="31612"/>
                  </a:lnTo>
                  <a:cubicBezTo>
                    <a:pt x="97540" y="31278"/>
                    <a:pt x="97388" y="30913"/>
                    <a:pt x="97237" y="30579"/>
                  </a:cubicBezTo>
                  <a:close/>
                  <a:moveTo>
                    <a:pt x="4104" y="30639"/>
                  </a:moveTo>
                  <a:cubicBezTo>
                    <a:pt x="3952" y="31004"/>
                    <a:pt x="3800" y="31369"/>
                    <a:pt x="3679" y="31703"/>
                  </a:cubicBezTo>
                  <a:lnTo>
                    <a:pt x="4013" y="31855"/>
                  </a:lnTo>
                  <a:cubicBezTo>
                    <a:pt x="4165" y="31490"/>
                    <a:pt x="4317" y="31156"/>
                    <a:pt x="4469" y="30791"/>
                  </a:cubicBezTo>
                  <a:lnTo>
                    <a:pt x="4104" y="30639"/>
                  </a:lnTo>
                  <a:close/>
                  <a:moveTo>
                    <a:pt x="98088" y="32676"/>
                  </a:moveTo>
                  <a:lnTo>
                    <a:pt x="97723" y="32828"/>
                  </a:lnTo>
                  <a:cubicBezTo>
                    <a:pt x="97875" y="33162"/>
                    <a:pt x="97996" y="33527"/>
                    <a:pt x="98118" y="33892"/>
                  </a:cubicBezTo>
                  <a:lnTo>
                    <a:pt x="98483" y="33770"/>
                  </a:lnTo>
                  <a:cubicBezTo>
                    <a:pt x="98361" y="33405"/>
                    <a:pt x="98240" y="33041"/>
                    <a:pt x="98088" y="32676"/>
                  </a:cubicBezTo>
                  <a:close/>
                  <a:moveTo>
                    <a:pt x="3253" y="32767"/>
                  </a:moveTo>
                  <a:cubicBezTo>
                    <a:pt x="3131" y="33132"/>
                    <a:pt x="2979" y="33497"/>
                    <a:pt x="2858" y="33861"/>
                  </a:cubicBezTo>
                  <a:lnTo>
                    <a:pt x="3223" y="33983"/>
                  </a:lnTo>
                  <a:cubicBezTo>
                    <a:pt x="3344" y="33618"/>
                    <a:pt x="3466" y="33284"/>
                    <a:pt x="3618" y="32919"/>
                  </a:cubicBezTo>
                  <a:lnTo>
                    <a:pt x="3253" y="32767"/>
                  </a:lnTo>
                  <a:close/>
                  <a:moveTo>
                    <a:pt x="98847" y="34864"/>
                  </a:moveTo>
                  <a:lnTo>
                    <a:pt x="98483" y="34956"/>
                  </a:lnTo>
                  <a:cubicBezTo>
                    <a:pt x="98604" y="35320"/>
                    <a:pt x="98726" y="35685"/>
                    <a:pt x="98847" y="36050"/>
                  </a:cubicBezTo>
                  <a:lnTo>
                    <a:pt x="99212" y="35959"/>
                  </a:lnTo>
                  <a:cubicBezTo>
                    <a:pt x="99091" y="35563"/>
                    <a:pt x="98969" y="35199"/>
                    <a:pt x="98847" y="34864"/>
                  </a:cubicBezTo>
                  <a:close/>
                  <a:moveTo>
                    <a:pt x="2493" y="34956"/>
                  </a:moveTo>
                  <a:cubicBezTo>
                    <a:pt x="2372" y="35320"/>
                    <a:pt x="2250" y="35685"/>
                    <a:pt x="2159" y="36050"/>
                  </a:cubicBezTo>
                  <a:lnTo>
                    <a:pt x="2524" y="36171"/>
                  </a:lnTo>
                  <a:cubicBezTo>
                    <a:pt x="2615" y="35807"/>
                    <a:pt x="2736" y="35442"/>
                    <a:pt x="2858" y="35077"/>
                  </a:cubicBezTo>
                  <a:lnTo>
                    <a:pt x="2493" y="34956"/>
                  </a:lnTo>
                  <a:close/>
                  <a:moveTo>
                    <a:pt x="99516" y="37053"/>
                  </a:moveTo>
                  <a:lnTo>
                    <a:pt x="99151" y="37144"/>
                  </a:lnTo>
                  <a:cubicBezTo>
                    <a:pt x="99273" y="37509"/>
                    <a:pt x="99364" y="37874"/>
                    <a:pt x="99455" y="38238"/>
                  </a:cubicBezTo>
                  <a:lnTo>
                    <a:pt x="99820" y="38147"/>
                  </a:lnTo>
                  <a:cubicBezTo>
                    <a:pt x="99729" y="37782"/>
                    <a:pt x="99638" y="37418"/>
                    <a:pt x="99516" y="37053"/>
                  </a:cubicBezTo>
                  <a:close/>
                  <a:moveTo>
                    <a:pt x="1824" y="37144"/>
                  </a:moveTo>
                  <a:cubicBezTo>
                    <a:pt x="1733" y="37509"/>
                    <a:pt x="1642" y="37874"/>
                    <a:pt x="1520" y="38269"/>
                  </a:cubicBezTo>
                  <a:lnTo>
                    <a:pt x="1916" y="38360"/>
                  </a:lnTo>
                  <a:cubicBezTo>
                    <a:pt x="2007" y="37965"/>
                    <a:pt x="2098" y="37630"/>
                    <a:pt x="2189" y="37266"/>
                  </a:cubicBezTo>
                  <a:lnTo>
                    <a:pt x="1824" y="37144"/>
                  </a:lnTo>
                  <a:close/>
                  <a:moveTo>
                    <a:pt x="100094" y="39272"/>
                  </a:moveTo>
                  <a:lnTo>
                    <a:pt x="99729" y="39333"/>
                  </a:lnTo>
                  <a:cubicBezTo>
                    <a:pt x="99790" y="39728"/>
                    <a:pt x="99881" y="40092"/>
                    <a:pt x="99972" y="40457"/>
                  </a:cubicBezTo>
                  <a:lnTo>
                    <a:pt x="100337" y="40396"/>
                  </a:lnTo>
                  <a:cubicBezTo>
                    <a:pt x="100246" y="40001"/>
                    <a:pt x="100185" y="39636"/>
                    <a:pt x="100094" y="39272"/>
                  </a:cubicBezTo>
                  <a:close/>
                  <a:moveTo>
                    <a:pt x="1277" y="39363"/>
                  </a:moveTo>
                  <a:cubicBezTo>
                    <a:pt x="1186" y="39758"/>
                    <a:pt x="1095" y="40123"/>
                    <a:pt x="1034" y="40488"/>
                  </a:cubicBezTo>
                  <a:lnTo>
                    <a:pt x="1399" y="40579"/>
                  </a:lnTo>
                  <a:cubicBezTo>
                    <a:pt x="1460" y="40184"/>
                    <a:pt x="1551" y="39819"/>
                    <a:pt x="1642" y="39454"/>
                  </a:cubicBezTo>
                  <a:lnTo>
                    <a:pt x="1277" y="39363"/>
                  </a:lnTo>
                  <a:close/>
                  <a:moveTo>
                    <a:pt x="100550" y="41491"/>
                  </a:moveTo>
                  <a:lnTo>
                    <a:pt x="100185" y="41582"/>
                  </a:lnTo>
                  <a:cubicBezTo>
                    <a:pt x="100246" y="41947"/>
                    <a:pt x="100306" y="42311"/>
                    <a:pt x="100367" y="42706"/>
                  </a:cubicBezTo>
                  <a:lnTo>
                    <a:pt x="100732" y="42646"/>
                  </a:lnTo>
                  <a:cubicBezTo>
                    <a:pt x="100671" y="42250"/>
                    <a:pt x="100610" y="41886"/>
                    <a:pt x="100550" y="41491"/>
                  </a:cubicBezTo>
                  <a:close/>
                  <a:moveTo>
                    <a:pt x="821" y="41612"/>
                  </a:moveTo>
                  <a:cubicBezTo>
                    <a:pt x="730" y="41977"/>
                    <a:pt x="669" y="42372"/>
                    <a:pt x="609" y="42737"/>
                  </a:cubicBezTo>
                  <a:lnTo>
                    <a:pt x="1004" y="42798"/>
                  </a:lnTo>
                  <a:cubicBezTo>
                    <a:pt x="1065" y="42433"/>
                    <a:pt x="1125" y="42038"/>
                    <a:pt x="1186" y="41673"/>
                  </a:cubicBezTo>
                  <a:lnTo>
                    <a:pt x="821" y="41612"/>
                  </a:lnTo>
                  <a:close/>
                  <a:moveTo>
                    <a:pt x="100914" y="43770"/>
                  </a:moveTo>
                  <a:lnTo>
                    <a:pt x="100550" y="43831"/>
                  </a:lnTo>
                  <a:cubicBezTo>
                    <a:pt x="100580" y="44196"/>
                    <a:pt x="100641" y="44561"/>
                    <a:pt x="100671" y="44956"/>
                  </a:cubicBezTo>
                  <a:lnTo>
                    <a:pt x="101066" y="44895"/>
                  </a:lnTo>
                  <a:cubicBezTo>
                    <a:pt x="101006" y="44530"/>
                    <a:pt x="100975" y="44135"/>
                    <a:pt x="100914" y="43770"/>
                  </a:cubicBezTo>
                  <a:close/>
                  <a:moveTo>
                    <a:pt x="457" y="43861"/>
                  </a:moveTo>
                  <a:cubicBezTo>
                    <a:pt x="396" y="44257"/>
                    <a:pt x="365" y="44621"/>
                    <a:pt x="305" y="45016"/>
                  </a:cubicBezTo>
                  <a:lnTo>
                    <a:pt x="700" y="45047"/>
                  </a:lnTo>
                  <a:cubicBezTo>
                    <a:pt x="730" y="44682"/>
                    <a:pt x="791" y="44317"/>
                    <a:pt x="821" y="43922"/>
                  </a:cubicBezTo>
                  <a:lnTo>
                    <a:pt x="457" y="43861"/>
                  </a:lnTo>
                  <a:close/>
                  <a:moveTo>
                    <a:pt x="101158" y="46050"/>
                  </a:moveTo>
                  <a:lnTo>
                    <a:pt x="100793" y="46080"/>
                  </a:lnTo>
                  <a:cubicBezTo>
                    <a:pt x="100823" y="46445"/>
                    <a:pt x="100854" y="46840"/>
                    <a:pt x="100884" y="47205"/>
                  </a:cubicBezTo>
                  <a:lnTo>
                    <a:pt x="101249" y="47175"/>
                  </a:lnTo>
                  <a:cubicBezTo>
                    <a:pt x="101218" y="46810"/>
                    <a:pt x="101218" y="46415"/>
                    <a:pt x="101158" y="46050"/>
                  </a:cubicBezTo>
                  <a:close/>
                  <a:moveTo>
                    <a:pt x="183" y="46141"/>
                  </a:moveTo>
                  <a:cubicBezTo>
                    <a:pt x="153" y="46536"/>
                    <a:pt x="122" y="46931"/>
                    <a:pt x="122" y="47296"/>
                  </a:cubicBezTo>
                  <a:lnTo>
                    <a:pt x="487" y="47327"/>
                  </a:lnTo>
                  <a:cubicBezTo>
                    <a:pt x="517" y="46931"/>
                    <a:pt x="548" y="46567"/>
                    <a:pt x="578" y="46202"/>
                  </a:cubicBezTo>
                  <a:lnTo>
                    <a:pt x="183" y="46141"/>
                  </a:lnTo>
                  <a:close/>
                  <a:moveTo>
                    <a:pt x="100945" y="48330"/>
                  </a:moveTo>
                  <a:cubicBezTo>
                    <a:pt x="100975" y="48725"/>
                    <a:pt x="100975" y="49090"/>
                    <a:pt x="100975" y="49485"/>
                  </a:cubicBezTo>
                  <a:lnTo>
                    <a:pt x="101370" y="49454"/>
                  </a:lnTo>
                  <a:cubicBezTo>
                    <a:pt x="101370" y="49090"/>
                    <a:pt x="101340" y="48694"/>
                    <a:pt x="101340" y="48330"/>
                  </a:cubicBezTo>
                  <a:close/>
                  <a:moveTo>
                    <a:pt x="61" y="48451"/>
                  </a:moveTo>
                  <a:cubicBezTo>
                    <a:pt x="31" y="48816"/>
                    <a:pt x="31" y="49211"/>
                    <a:pt x="1" y="49576"/>
                  </a:cubicBezTo>
                  <a:lnTo>
                    <a:pt x="396" y="49606"/>
                  </a:lnTo>
                  <a:cubicBezTo>
                    <a:pt x="396" y="49211"/>
                    <a:pt x="426" y="48846"/>
                    <a:pt x="426" y="48451"/>
                  </a:cubicBezTo>
                  <a:close/>
                  <a:moveTo>
                    <a:pt x="101006" y="50609"/>
                  </a:moveTo>
                  <a:lnTo>
                    <a:pt x="101006" y="50700"/>
                  </a:lnTo>
                  <a:cubicBezTo>
                    <a:pt x="101006" y="51065"/>
                    <a:pt x="101006" y="51460"/>
                    <a:pt x="100975" y="51825"/>
                  </a:cubicBezTo>
                  <a:lnTo>
                    <a:pt x="101370" y="51825"/>
                  </a:lnTo>
                  <a:cubicBezTo>
                    <a:pt x="101370" y="51460"/>
                    <a:pt x="101370" y="51065"/>
                    <a:pt x="101370" y="50700"/>
                  </a:cubicBezTo>
                  <a:lnTo>
                    <a:pt x="101370" y="50609"/>
                  </a:lnTo>
                  <a:close/>
                  <a:moveTo>
                    <a:pt x="1" y="50731"/>
                  </a:moveTo>
                  <a:cubicBezTo>
                    <a:pt x="1" y="51126"/>
                    <a:pt x="1" y="51491"/>
                    <a:pt x="1" y="51886"/>
                  </a:cubicBezTo>
                  <a:lnTo>
                    <a:pt x="396" y="51855"/>
                  </a:lnTo>
                  <a:cubicBezTo>
                    <a:pt x="365" y="51491"/>
                    <a:pt x="365" y="51126"/>
                    <a:pt x="365" y="50731"/>
                  </a:cubicBezTo>
                  <a:close/>
                  <a:moveTo>
                    <a:pt x="100945" y="52950"/>
                  </a:moveTo>
                  <a:cubicBezTo>
                    <a:pt x="100945" y="53345"/>
                    <a:pt x="100914" y="53710"/>
                    <a:pt x="100884" y="54105"/>
                  </a:cubicBezTo>
                  <a:lnTo>
                    <a:pt x="101279" y="54135"/>
                  </a:lnTo>
                  <a:cubicBezTo>
                    <a:pt x="101279" y="53740"/>
                    <a:pt x="101310" y="53375"/>
                    <a:pt x="101340" y="52980"/>
                  </a:cubicBezTo>
                  <a:lnTo>
                    <a:pt x="100945" y="52950"/>
                  </a:lnTo>
                  <a:close/>
                  <a:moveTo>
                    <a:pt x="61" y="53011"/>
                  </a:moveTo>
                  <a:cubicBezTo>
                    <a:pt x="61" y="53406"/>
                    <a:pt x="92" y="53801"/>
                    <a:pt x="122" y="54166"/>
                  </a:cubicBezTo>
                  <a:lnTo>
                    <a:pt x="487" y="54135"/>
                  </a:lnTo>
                  <a:cubicBezTo>
                    <a:pt x="457" y="53770"/>
                    <a:pt x="457" y="53375"/>
                    <a:pt x="426" y="53011"/>
                  </a:cubicBezTo>
                  <a:close/>
                  <a:moveTo>
                    <a:pt x="100793" y="55229"/>
                  </a:moveTo>
                  <a:cubicBezTo>
                    <a:pt x="100762" y="55625"/>
                    <a:pt x="100732" y="55989"/>
                    <a:pt x="100671" y="56354"/>
                  </a:cubicBezTo>
                  <a:lnTo>
                    <a:pt x="101066" y="56415"/>
                  </a:lnTo>
                  <a:cubicBezTo>
                    <a:pt x="101097" y="56020"/>
                    <a:pt x="101158" y="55655"/>
                    <a:pt x="101188" y="55260"/>
                  </a:cubicBezTo>
                  <a:lnTo>
                    <a:pt x="100793" y="55229"/>
                  </a:lnTo>
                  <a:close/>
                  <a:moveTo>
                    <a:pt x="578" y="55260"/>
                  </a:moveTo>
                  <a:lnTo>
                    <a:pt x="213" y="55321"/>
                  </a:lnTo>
                  <a:cubicBezTo>
                    <a:pt x="244" y="55685"/>
                    <a:pt x="274" y="56080"/>
                    <a:pt x="335" y="56445"/>
                  </a:cubicBezTo>
                  <a:lnTo>
                    <a:pt x="700" y="56415"/>
                  </a:lnTo>
                  <a:cubicBezTo>
                    <a:pt x="669" y="56020"/>
                    <a:pt x="609" y="55655"/>
                    <a:pt x="578" y="55260"/>
                  </a:cubicBezTo>
                  <a:close/>
                  <a:moveTo>
                    <a:pt x="100550" y="57479"/>
                  </a:moveTo>
                  <a:cubicBezTo>
                    <a:pt x="100489" y="57874"/>
                    <a:pt x="100428" y="58239"/>
                    <a:pt x="100367" y="58603"/>
                  </a:cubicBezTo>
                  <a:lnTo>
                    <a:pt x="100762" y="58664"/>
                  </a:lnTo>
                  <a:cubicBezTo>
                    <a:pt x="100823" y="58299"/>
                    <a:pt x="100884" y="57935"/>
                    <a:pt x="100914" y="57539"/>
                  </a:cubicBezTo>
                  <a:lnTo>
                    <a:pt x="100550" y="57479"/>
                  </a:lnTo>
                  <a:close/>
                  <a:moveTo>
                    <a:pt x="852" y="57539"/>
                  </a:moveTo>
                  <a:lnTo>
                    <a:pt x="457" y="57570"/>
                  </a:lnTo>
                  <a:cubicBezTo>
                    <a:pt x="517" y="57965"/>
                    <a:pt x="578" y="58330"/>
                    <a:pt x="639" y="58725"/>
                  </a:cubicBezTo>
                  <a:lnTo>
                    <a:pt x="1004" y="58664"/>
                  </a:lnTo>
                  <a:cubicBezTo>
                    <a:pt x="943" y="58299"/>
                    <a:pt x="882" y="57904"/>
                    <a:pt x="852" y="57539"/>
                  </a:cubicBezTo>
                  <a:close/>
                  <a:moveTo>
                    <a:pt x="100185" y="59728"/>
                  </a:moveTo>
                  <a:cubicBezTo>
                    <a:pt x="100124" y="60123"/>
                    <a:pt x="100063" y="60488"/>
                    <a:pt x="99972" y="60853"/>
                  </a:cubicBezTo>
                  <a:lnTo>
                    <a:pt x="100337" y="60944"/>
                  </a:lnTo>
                  <a:cubicBezTo>
                    <a:pt x="100428" y="60549"/>
                    <a:pt x="100489" y="60184"/>
                    <a:pt x="100580" y="59819"/>
                  </a:cubicBezTo>
                  <a:lnTo>
                    <a:pt x="100185" y="59728"/>
                  </a:lnTo>
                  <a:close/>
                  <a:moveTo>
                    <a:pt x="1186" y="59789"/>
                  </a:moveTo>
                  <a:lnTo>
                    <a:pt x="821" y="59850"/>
                  </a:lnTo>
                  <a:cubicBezTo>
                    <a:pt x="882" y="60214"/>
                    <a:pt x="973" y="60609"/>
                    <a:pt x="1034" y="60974"/>
                  </a:cubicBezTo>
                  <a:lnTo>
                    <a:pt x="1399" y="60883"/>
                  </a:lnTo>
                  <a:cubicBezTo>
                    <a:pt x="1338" y="60518"/>
                    <a:pt x="1277" y="60153"/>
                    <a:pt x="1186" y="59789"/>
                  </a:cubicBezTo>
                  <a:close/>
                  <a:moveTo>
                    <a:pt x="99729" y="61977"/>
                  </a:moveTo>
                  <a:cubicBezTo>
                    <a:pt x="99638" y="62342"/>
                    <a:pt x="99547" y="62707"/>
                    <a:pt x="99455" y="63071"/>
                  </a:cubicBezTo>
                  <a:lnTo>
                    <a:pt x="99820" y="63163"/>
                  </a:lnTo>
                  <a:cubicBezTo>
                    <a:pt x="99942" y="62798"/>
                    <a:pt x="100033" y="62433"/>
                    <a:pt x="100094" y="62038"/>
                  </a:cubicBezTo>
                  <a:lnTo>
                    <a:pt x="99729" y="61977"/>
                  </a:lnTo>
                  <a:close/>
                  <a:moveTo>
                    <a:pt x="1642" y="62008"/>
                  </a:moveTo>
                  <a:lnTo>
                    <a:pt x="1277" y="62099"/>
                  </a:lnTo>
                  <a:cubicBezTo>
                    <a:pt x="1368" y="62464"/>
                    <a:pt x="1460" y="62828"/>
                    <a:pt x="1551" y="63193"/>
                  </a:cubicBezTo>
                  <a:lnTo>
                    <a:pt x="1916" y="63102"/>
                  </a:lnTo>
                  <a:cubicBezTo>
                    <a:pt x="1824" y="62737"/>
                    <a:pt x="1733" y="62372"/>
                    <a:pt x="1642" y="62008"/>
                  </a:cubicBezTo>
                  <a:close/>
                  <a:moveTo>
                    <a:pt x="99182" y="64166"/>
                  </a:moveTo>
                  <a:cubicBezTo>
                    <a:pt x="99091" y="64530"/>
                    <a:pt x="98969" y="64895"/>
                    <a:pt x="98847" y="65260"/>
                  </a:cubicBezTo>
                  <a:lnTo>
                    <a:pt x="99212" y="65382"/>
                  </a:lnTo>
                  <a:cubicBezTo>
                    <a:pt x="99334" y="65017"/>
                    <a:pt x="99455" y="64652"/>
                    <a:pt x="99547" y="64287"/>
                  </a:cubicBezTo>
                  <a:lnTo>
                    <a:pt x="99182" y="64166"/>
                  </a:lnTo>
                  <a:close/>
                  <a:moveTo>
                    <a:pt x="2220" y="64196"/>
                  </a:moveTo>
                  <a:lnTo>
                    <a:pt x="1855" y="64318"/>
                  </a:lnTo>
                  <a:cubicBezTo>
                    <a:pt x="1946" y="64682"/>
                    <a:pt x="2068" y="65047"/>
                    <a:pt x="2159" y="65412"/>
                  </a:cubicBezTo>
                  <a:lnTo>
                    <a:pt x="2524" y="65290"/>
                  </a:lnTo>
                  <a:cubicBezTo>
                    <a:pt x="2432" y="64926"/>
                    <a:pt x="2311" y="64561"/>
                    <a:pt x="2220" y="64196"/>
                  </a:cubicBezTo>
                  <a:close/>
                  <a:moveTo>
                    <a:pt x="98513" y="66354"/>
                  </a:moveTo>
                  <a:cubicBezTo>
                    <a:pt x="98392" y="66719"/>
                    <a:pt x="98270" y="67084"/>
                    <a:pt x="98148" y="67448"/>
                  </a:cubicBezTo>
                  <a:lnTo>
                    <a:pt x="98513" y="67570"/>
                  </a:lnTo>
                  <a:cubicBezTo>
                    <a:pt x="98635" y="67205"/>
                    <a:pt x="98756" y="66841"/>
                    <a:pt x="98878" y="66476"/>
                  </a:cubicBezTo>
                  <a:lnTo>
                    <a:pt x="98513" y="66354"/>
                  </a:lnTo>
                  <a:close/>
                  <a:moveTo>
                    <a:pt x="2858" y="66385"/>
                  </a:moveTo>
                  <a:lnTo>
                    <a:pt x="2524" y="66506"/>
                  </a:lnTo>
                  <a:cubicBezTo>
                    <a:pt x="2645" y="66871"/>
                    <a:pt x="2767" y="67236"/>
                    <a:pt x="2888" y="67600"/>
                  </a:cubicBezTo>
                  <a:lnTo>
                    <a:pt x="3253" y="67448"/>
                  </a:lnTo>
                  <a:cubicBezTo>
                    <a:pt x="3101" y="67114"/>
                    <a:pt x="2979" y="66749"/>
                    <a:pt x="2858" y="66385"/>
                  </a:cubicBezTo>
                  <a:close/>
                  <a:moveTo>
                    <a:pt x="97753" y="68512"/>
                  </a:moveTo>
                  <a:cubicBezTo>
                    <a:pt x="97632" y="68847"/>
                    <a:pt x="97480" y="69211"/>
                    <a:pt x="97328" y="69576"/>
                  </a:cubicBezTo>
                  <a:lnTo>
                    <a:pt x="97692" y="69698"/>
                  </a:lnTo>
                  <a:cubicBezTo>
                    <a:pt x="97844" y="69363"/>
                    <a:pt x="97966" y="68999"/>
                    <a:pt x="98118" y="68634"/>
                  </a:cubicBezTo>
                  <a:lnTo>
                    <a:pt x="97753" y="68512"/>
                  </a:lnTo>
                  <a:close/>
                  <a:moveTo>
                    <a:pt x="3618" y="68512"/>
                  </a:moveTo>
                  <a:lnTo>
                    <a:pt x="3283" y="68664"/>
                  </a:lnTo>
                  <a:cubicBezTo>
                    <a:pt x="3405" y="69029"/>
                    <a:pt x="3557" y="69363"/>
                    <a:pt x="3709" y="69728"/>
                  </a:cubicBezTo>
                  <a:lnTo>
                    <a:pt x="4043" y="69576"/>
                  </a:lnTo>
                  <a:cubicBezTo>
                    <a:pt x="3922" y="69242"/>
                    <a:pt x="3770" y="68877"/>
                    <a:pt x="3618" y="68512"/>
                  </a:cubicBezTo>
                  <a:close/>
                  <a:moveTo>
                    <a:pt x="4499" y="70640"/>
                  </a:moveTo>
                  <a:lnTo>
                    <a:pt x="4134" y="70792"/>
                  </a:lnTo>
                  <a:cubicBezTo>
                    <a:pt x="4286" y="71126"/>
                    <a:pt x="4438" y="71491"/>
                    <a:pt x="4590" y="71825"/>
                  </a:cubicBezTo>
                  <a:lnTo>
                    <a:pt x="4955" y="71673"/>
                  </a:lnTo>
                  <a:cubicBezTo>
                    <a:pt x="4803" y="71309"/>
                    <a:pt x="4621" y="70974"/>
                    <a:pt x="4499" y="70640"/>
                  </a:cubicBezTo>
                  <a:close/>
                  <a:moveTo>
                    <a:pt x="96902" y="70610"/>
                  </a:moveTo>
                  <a:cubicBezTo>
                    <a:pt x="96750" y="70974"/>
                    <a:pt x="96598" y="71309"/>
                    <a:pt x="96446" y="71673"/>
                  </a:cubicBezTo>
                  <a:lnTo>
                    <a:pt x="96781" y="71825"/>
                  </a:lnTo>
                  <a:cubicBezTo>
                    <a:pt x="96933" y="71461"/>
                    <a:pt x="97115" y="71126"/>
                    <a:pt x="97267" y="70762"/>
                  </a:cubicBezTo>
                  <a:lnTo>
                    <a:pt x="96902" y="70610"/>
                  </a:lnTo>
                  <a:close/>
                  <a:moveTo>
                    <a:pt x="5411" y="72676"/>
                  </a:moveTo>
                  <a:lnTo>
                    <a:pt x="5077" y="72859"/>
                  </a:lnTo>
                  <a:cubicBezTo>
                    <a:pt x="5259" y="73193"/>
                    <a:pt x="5411" y="73528"/>
                    <a:pt x="5593" y="73892"/>
                  </a:cubicBezTo>
                  <a:lnTo>
                    <a:pt x="5928" y="73710"/>
                  </a:lnTo>
                  <a:cubicBezTo>
                    <a:pt x="5745" y="73376"/>
                    <a:pt x="5593" y="73041"/>
                    <a:pt x="5411" y="72676"/>
                  </a:cubicBezTo>
                  <a:close/>
                  <a:moveTo>
                    <a:pt x="95960" y="72676"/>
                  </a:moveTo>
                  <a:cubicBezTo>
                    <a:pt x="95778" y="73041"/>
                    <a:pt x="95626" y="73376"/>
                    <a:pt x="95443" y="73710"/>
                  </a:cubicBezTo>
                  <a:lnTo>
                    <a:pt x="95778" y="73892"/>
                  </a:lnTo>
                  <a:cubicBezTo>
                    <a:pt x="95960" y="73528"/>
                    <a:pt x="96112" y="73193"/>
                    <a:pt x="96294" y="72859"/>
                  </a:cubicBezTo>
                  <a:lnTo>
                    <a:pt x="95960" y="72676"/>
                  </a:lnTo>
                  <a:close/>
                  <a:moveTo>
                    <a:pt x="6475" y="74713"/>
                  </a:moveTo>
                  <a:lnTo>
                    <a:pt x="6141" y="74895"/>
                  </a:lnTo>
                  <a:cubicBezTo>
                    <a:pt x="6323" y="75230"/>
                    <a:pt x="6505" y="75564"/>
                    <a:pt x="6688" y="75898"/>
                  </a:cubicBezTo>
                  <a:lnTo>
                    <a:pt x="7022" y="75686"/>
                  </a:lnTo>
                  <a:cubicBezTo>
                    <a:pt x="6840" y="75351"/>
                    <a:pt x="6657" y="75047"/>
                    <a:pt x="6475" y="74713"/>
                  </a:cubicBezTo>
                  <a:close/>
                  <a:moveTo>
                    <a:pt x="94896" y="74713"/>
                  </a:moveTo>
                  <a:cubicBezTo>
                    <a:pt x="94714" y="75047"/>
                    <a:pt x="94531" y="75382"/>
                    <a:pt x="94349" y="75716"/>
                  </a:cubicBezTo>
                  <a:lnTo>
                    <a:pt x="94683" y="75898"/>
                  </a:lnTo>
                  <a:cubicBezTo>
                    <a:pt x="94866" y="75564"/>
                    <a:pt x="95048" y="75230"/>
                    <a:pt x="95230" y="74895"/>
                  </a:cubicBezTo>
                  <a:lnTo>
                    <a:pt x="94896" y="74713"/>
                  </a:lnTo>
                  <a:close/>
                  <a:moveTo>
                    <a:pt x="7600" y="76658"/>
                  </a:moveTo>
                  <a:lnTo>
                    <a:pt x="7265" y="76871"/>
                  </a:lnTo>
                  <a:cubicBezTo>
                    <a:pt x="7478" y="77205"/>
                    <a:pt x="7660" y="77509"/>
                    <a:pt x="7873" y="77844"/>
                  </a:cubicBezTo>
                  <a:lnTo>
                    <a:pt x="8208" y="77631"/>
                  </a:lnTo>
                  <a:cubicBezTo>
                    <a:pt x="7995" y="77327"/>
                    <a:pt x="7782" y="76993"/>
                    <a:pt x="7600" y="76658"/>
                  </a:cubicBezTo>
                  <a:close/>
                  <a:moveTo>
                    <a:pt x="93771" y="76689"/>
                  </a:moveTo>
                  <a:cubicBezTo>
                    <a:pt x="93589" y="77023"/>
                    <a:pt x="93376" y="77327"/>
                    <a:pt x="93163" y="77661"/>
                  </a:cubicBezTo>
                  <a:lnTo>
                    <a:pt x="93498" y="77874"/>
                  </a:lnTo>
                  <a:cubicBezTo>
                    <a:pt x="93711" y="77540"/>
                    <a:pt x="93893" y="77205"/>
                    <a:pt x="94106" y="76871"/>
                  </a:cubicBezTo>
                  <a:lnTo>
                    <a:pt x="93771" y="76689"/>
                  </a:lnTo>
                  <a:close/>
                  <a:moveTo>
                    <a:pt x="8815" y="78604"/>
                  </a:moveTo>
                  <a:lnTo>
                    <a:pt x="8511" y="78786"/>
                  </a:lnTo>
                  <a:cubicBezTo>
                    <a:pt x="8724" y="79120"/>
                    <a:pt x="8937" y="79424"/>
                    <a:pt x="9150" y="79759"/>
                  </a:cubicBezTo>
                  <a:lnTo>
                    <a:pt x="9454" y="79515"/>
                  </a:lnTo>
                  <a:cubicBezTo>
                    <a:pt x="9241" y="79212"/>
                    <a:pt x="9028" y="78908"/>
                    <a:pt x="8815" y="78604"/>
                  </a:cubicBezTo>
                  <a:close/>
                  <a:moveTo>
                    <a:pt x="92556" y="78604"/>
                  </a:moveTo>
                  <a:cubicBezTo>
                    <a:pt x="92343" y="78938"/>
                    <a:pt x="92130" y="79242"/>
                    <a:pt x="91917" y="79546"/>
                  </a:cubicBezTo>
                  <a:lnTo>
                    <a:pt x="92221" y="79759"/>
                  </a:lnTo>
                  <a:cubicBezTo>
                    <a:pt x="92434" y="79455"/>
                    <a:pt x="92647" y="79151"/>
                    <a:pt x="92860" y="78816"/>
                  </a:cubicBezTo>
                  <a:lnTo>
                    <a:pt x="92556" y="78604"/>
                  </a:lnTo>
                  <a:close/>
                  <a:moveTo>
                    <a:pt x="10122" y="80458"/>
                  </a:moveTo>
                  <a:lnTo>
                    <a:pt x="9818" y="80671"/>
                  </a:lnTo>
                  <a:cubicBezTo>
                    <a:pt x="10031" y="80974"/>
                    <a:pt x="10274" y="81278"/>
                    <a:pt x="10487" y="81582"/>
                  </a:cubicBezTo>
                  <a:lnTo>
                    <a:pt x="10791" y="81370"/>
                  </a:lnTo>
                  <a:cubicBezTo>
                    <a:pt x="10578" y="81066"/>
                    <a:pt x="10335" y="80762"/>
                    <a:pt x="10122" y="80458"/>
                  </a:cubicBezTo>
                  <a:close/>
                  <a:moveTo>
                    <a:pt x="91249" y="80488"/>
                  </a:moveTo>
                  <a:cubicBezTo>
                    <a:pt x="91036" y="80762"/>
                    <a:pt x="90793" y="81096"/>
                    <a:pt x="90549" y="81370"/>
                  </a:cubicBezTo>
                  <a:lnTo>
                    <a:pt x="90853" y="81613"/>
                  </a:lnTo>
                  <a:cubicBezTo>
                    <a:pt x="91097" y="81309"/>
                    <a:pt x="91340" y="81005"/>
                    <a:pt x="91553" y="80701"/>
                  </a:cubicBezTo>
                  <a:lnTo>
                    <a:pt x="91249" y="80488"/>
                  </a:lnTo>
                  <a:close/>
                  <a:moveTo>
                    <a:pt x="11490" y="82251"/>
                  </a:moveTo>
                  <a:lnTo>
                    <a:pt x="11217" y="82494"/>
                  </a:lnTo>
                  <a:cubicBezTo>
                    <a:pt x="11460" y="82768"/>
                    <a:pt x="11703" y="83072"/>
                    <a:pt x="11946" y="83376"/>
                  </a:cubicBezTo>
                  <a:lnTo>
                    <a:pt x="12220" y="83133"/>
                  </a:lnTo>
                  <a:cubicBezTo>
                    <a:pt x="11977" y="82829"/>
                    <a:pt x="11733" y="82555"/>
                    <a:pt x="11490" y="82251"/>
                  </a:cubicBezTo>
                  <a:close/>
                  <a:moveTo>
                    <a:pt x="89850" y="82281"/>
                  </a:moveTo>
                  <a:cubicBezTo>
                    <a:pt x="89607" y="82585"/>
                    <a:pt x="89394" y="82859"/>
                    <a:pt x="89121" y="83163"/>
                  </a:cubicBezTo>
                  <a:lnTo>
                    <a:pt x="89425" y="83406"/>
                  </a:lnTo>
                  <a:cubicBezTo>
                    <a:pt x="89668" y="83102"/>
                    <a:pt x="89911" y="82798"/>
                    <a:pt x="90154" y="82525"/>
                  </a:cubicBezTo>
                  <a:lnTo>
                    <a:pt x="89850" y="82281"/>
                  </a:lnTo>
                  <a:close/>
                  <a:moveTo>
                    <a:pt x="12980" y="83984"/>
                  </a:moveTo>
                  <a:lnTo>
                    <a:pt x="12676" y="84227"/>
                  </a:lnTo>
                  <a:cubicBezTo>
                    <a:pt x="12949" y="84531"/>
                    <a:pt x="13192" y="84804"/>
                    <a:pt x="13466" y="85078"/>
                  </a:cubicBezTo>
                  <a:lnTo>
                    <a:pt x="13740" y="84835"/>
                  </a:lnTo>
                  <a:cubicBezTo>
                    <a:pt x="13466" y="84561"/>
                    <a:pt x="13223" y="84257"/>
                    <a:pt x="12980" y="83984"/>
                  </a:cubicBezTo>
                  <a:close/>
                  <a:moveTo>
                    <a:pt x="88391" y="84014"/>
                  </a:moveTo>
                  <a:cubicBezTo>
                    <a:pt x="88148" y="84288"/>
                    <a:pt x="87875" y="84592"/>
                    <a:pt x="87631" y="84865"/>
                  </a:cubicBezTo>
                  <a:lnTo>
                    <a:pt x="87905" y="85108"/>
                  </a:lnTo>
                  <a:cubicBezTo>
                    <a:pt x="88148" y="84835"/>
                    <a:pt x="88422" y="84561"/>
                    <a:pt x="88665" y="84257"/>
                  </a:cubicBezTo>
                  <a:lnTo>
                    <a:pt x="88391" y="84014"/>
                  </a:lnTo>
                  <a:close/>
                  <a:moveTo>
                    <a:pt x="14499" y="85655"/>
                  </a:moveTo>
                  <a:lnTo>
                    <a:pt x="14226" y="85929"/>
                  </a:lnTo>
                  <a:cubicBezTo>
                    <a:pt x="14499" y="86202"/>
                    <a:pt x="14773" y="86476"/>
                    <a:pt x="15047" y="86719"/>
                  </a:cubicBezTo>
                  <a:lnTo>
                    <a:pt x="15320" y="86476"/>
                  </a:lnTo>
                  <a:cubicBezTo>
                    <a:pt x="15047" y="86202"/>
                    <a:pt x="14773" y="85929"/>
                    <a:pt x="14499" y="85655"/>
                  </a:cubicBezTo>
                  <a:close/>
                  <a:moveTo>
                    <a:pt x="86841" y="85686"/>
                  </a:moveTo>
                  <a:cubicBezTo>
                    <a:pt x="86568" y="85959"/>
                    <a:pt x="86324" y="86233"/>
                    <a:pt x="86051" y="86506"/>
                  </a:cubicBezTo>
                  <a:lnTo>
                    <a:pt x="86324" y="86750"/>
                  </a:lnTo>
                  <a:cubicBezTo>
                    <a:pt x="86568" y="86506"/>
                    <a:pt x="86841" y="86233"/>
                    <a:pt x="87115" y="85959"/>
                  </a:cubicBezTo>
                  <a:lnTo>
                    <a:pt x="86841" y="85686"/>
                  </a:lnTo>
                  <a:close/>
                  <a:moveTo>
                    <a:pt x="16141" y="87236"/>
                  </a:moveTo>
                  <a:lnTo>
                    <a:pt x="15867" y="87540"/>
                  </a:lnTo>
                  <a:cubicBezTo>
                    <a:pt x="16141" y="87783"/>
                    <a:pt x="16414" y="88057"/>
                    <a:pt x="16718" y="88300"/>
                  </a:cubicBezTo>
                  <a:lnTo>
                    <a:pt x="16961" y="88026"/>
                  </a:lnTo>
                  <a:cubicBezTo>
                    <a:pt x="16688" y="87753"/>
                    <a:pt x="16414" y="87510"/>
                    <a:pt x="16141" y="87236"/>
                  </a:cubicBezTo>
                  <a:close/>
                  <a:moveTo>
                    <a:pt x="85230" y="87266"/>
                  </a:moveTo>
                  <a:cubicBezTo>
                    <a:pt x="84957" y="87540"/>
                    <a:pt x="84683" y="87783"/>
                    <a:pt x="84379" y="88057"/>
                  </a:cubicBezTo>
                  <a:lnTo>
                    <a:pt x="84653" y="88330"/>
                  </a:lnTo>
                  <a:cubicBezTo>
                    <a:pt x="84926" y="88087"/>
                    <a:pt x="85200" y="87813"/>
                    <a:pt x="85504" y="87570"/>
                  </a:cubicBezTo>
                  <a:lnTo>
                    <a:pt x="85230" y="87266"/>
                  </a:lnTo>
                  <a:close/>
                  <a:moveTo>
                    <a:pt x="17813" y="88786"/>
                  </a:moveTo>
                  <a:lnTo>
                    <a:pt x="17569" y="89060"/>
                  </a:lnTo>
                  <a:cubicBezTo>
                    <a:pt x="17843" y="89303"/>
                    <a:pt x="18147" y="89576"/>
                    <a:pt x="18451" y="89820"/>
                  </a:cubicBezTo>
                  <a:lnTo>
                    <a:pt x="18694" y="89516"/>
                  </a:lnTo>
                  <a:cubicBezTo>
                    <a:pt x="18390" y="89272"/>
                    <a:pt x="18086" y="89029"/>
                    <a:pt x="17813" y="88786"/>
                  </a:cubicBezTo>
                  <a:close/>
                  <a:moveTo>
                    <a:pt x="83528" y="88817"/>
                  </a:moveTo>
                  <a:cubicBezTo>
                    <a:pt x="83254" y="89060"/>
                    <a:pt x="82951" y="89303"/>
                    <a:pt x="82677" y="89546"/>
                  </a:cubicBezTo>
                  <a:lnTo>
                    <a:pt x="82920" y="89820"/>
                  </a:lnTo>
                  <a:cubicBezTo>
                    <a:pt x="83194" y="89576"/>
                    <a:pt x="83498" y="89333"/>
                    <a:pt x="83771" y="89090"/>
                  </a:cubicBezTo>
                  <a:lnTo>
                    <a:pt x="83528" y="88817"/>
                  </a:lnTo>
                  <a:close/>
                  <a:moveTo>
                    <a:pt x="19575" y="90215"/>
                  </a:moveTo>
                  <a:lnTo>
                    <a:pt x="19332" y="90519"/>
                  </a:lnTo>
                  <a:cubicBezTo>
                    <a:pt x="19636" y="90762"/>
                    <a:pt x="19940" y="91005"/>
                    <a:pt x="20244" y="91218"/>
                  </a:cubicBezTo>
                  <a:lnTo>
                    <a:pt x="20457" y="90914"/>
                  </a:lnTo>
                  <a:cubicBezTo>
                    <a:pt x="20153" y="90701"/>
                    <a:pt x="19879" y="90458"/>
                    <a:pt x="19575" y="90215"/>
                  </a:cubicBezTo>
                  <a:close/>
                  <a:moveTo>
                    <a:pt x="81795" y="90245"/>
                  </a:moveTo>
                  <a:cubicBezTo>
                    <a:pt x="81492" y="90488"/>
                    <a:pt x="81188" y="90701"/>
                    <a:pt x="80884" y="90944"/>
                  </a:cubicBezTo>
                  <a:lnTo>
                    <a:pt x="81127" y="91248"/>
                  </a:lnTo>
                  <a:cubicBezTo>
                    <a:pt x="81431" y="91005"/>
                    <a:pt x="81735" y="90792"/>
                    <a:pt x="82008" y="90549"/>
                  </a:cubicBezTo>
                  <a:lnTo>
                    <a:pt x="81795" y="90245"/>
                  </a:lnTo>
                  <a:close/>
                  <a:moveTo>
                    <a:pt x="21369" y="91583"/>
                  </a:moveTo>
                  <a:lnTo>
                    <a:pt x="21156" y="91886"/>
                  </a:lnTo>
                  <a:cubicBezTo>
                    <a:pt x="21460" y="92130"/>
                    <a:pt x="21794" y="92342"/>
                    <a:pt x="22098" y="92555"/>
                  </a:cubicBezTo>
                  <a:lnTo>
                    <a:pt x="22311" y="92251"/>
                  </a:lnTo>
                  <a:cubicBezTo>
                    <a:pt x="22007" y="92038"/>
                    <a:pt x="21703" y="91826"/>
                    <a:pt x="21369" y="91583"/>
                  </a:cubicBezTo>
                  <a:close/>
                  <a:moveTo>
                    <a:pt x="79972" y="91613"/>
                  </a:moveTo>
                  <a:cubicBezTo>
                    <a:pt x="79668" y="91826"/>
                    <a:pt x="79364" y="92038"/>
                    <a:pt x="79029" y="92251"/>
                  </a:cubicBezTo>
                  <a:lnTo>
                    <a:pt x="79242" y="92586"/>
                  </a:lnTo>
                  <a:cubicBezTo>
                    <a:pt x="79577" y="92373"/>
                    <a:pt x="79881" y="92130"/>
                    <a:pt x="80185" y="91917"/>
                  </a:cubicBezTo>
                  <a:lnTo>
                    <a:pt x="79972" y="91613"/>
                  </a:lnTo>
                  <a:close/>
                  <a:moveTo>
                    <a:pt x="23253" y="92890"/>
                  </a:moveTo>
                  <a:lnTo>
                    <a:pt x="23071" y="93193"/>
                  </a:lnTo>
                  <a:cubicBezTo>
                    <a:pt x="23375" y="93406"/>
                    <a:pt x="23709" y="93619"/>
                    <a:pt x="24013" y="93801"/>
                  </a:cubicBezTo>
                  <a:lnTo>
                    <a:pt x="24226" y="93497"/>
                  </a:lnTo>
                  <a:cubicBezTo>
                    <a:pt x="23892" y="93285"/>
                    <a:pt x="23588" y="93072"/>
                    <a:pt x="23253" y="92890"/>
                  </a:cubicBezTo>
                  <a:close/>
                  <a:moveTo>
                    <a:pt x="78087" y="92890"/>
                  </a:moveTo>
                  <a:cubicBezTo>
                    <a:pt x="77783" y="93102"/>
                    <a:pt x="77449" y="93315"/>
                    <a:pt x="77145" y="93497"/>
                  </a:cubicBezTo>
                  <a:lnTo>
                    <a:pt x="77327" y="93832"/>
                  </a:lnTo>
                  <a:cubicBezTo>
                    <a:pt x="77662" y="93619"/>
                    <a:pt x="77996" y="93406"/>
                    <a:pt x="78300" y="93224"/>
                  </a:cubicBezTo>
                  <a:lnTo>
                    <a:pt x="78087" y="92890"/>
                  </a:lnTo>
                  <a:close/>
                  <a:moveTo>
                    <a:pt x="25199" y="94075"/>
                  </a:moveTo>
                  <a:lnTo>
                    <a:pt x="25016" y="94409"/>
                  </a:lnTo>
                  <a:cubicBezTo>
                    <a:pt x="25351" y="94592"/>
                    <a:pt x="25685" y="94804"/>
                    <a:pt x="26019" y="94987"/>
                  </a:cubicBezTo>
                  <a:lnTo>
                    <a:pt x="26202" y="94652"/>
                  </a:lnTo>
                  <a:cubicBezTo>
                    <a:pt x="25867" y="94470"/>
                    <a:pt x="25533" y="94288"/>
                    <a:pt x="25199" y="94075"/>
                  </a:cubicBezTo>
                  <a:close/>
                  <a:moveTo>
                    <a:pt x="76172" y="94075"/>
                  </a:moveTo>
                  <a:cubicBezTo>
                    <a:pt x="75838" y="94288"/>
                    <a:pt x="75504" y="94470"/>
                    <a:pt x="75169" y="94652"/>
                  </a:cubicBezTo>
                  <a:lnTo>
                    <a:pt x="75382" y="94987"/>
                  </a:lnTo>
                  <a:cubicBezTo>
                    <a:pt x="75686" y="94804"/>
                    <a:pt x="76020" y="94592"/>
                    <a:pt x="76355" y="94409"/>
                  </a:cubicBezTo>
                  <a:lnTo>
                    <a:pt x="76172" y="94075"/>
                  </a:lnTo>
                  <a:close/>
                  <a:moveTo>
                    <a:pt x="27205" y="95200"/>
                  </a:moveTo>
                  <a:lnTo>
                    <a:pt x="27022" y="95534"/>
                  </a:lnTo>
                  <a:cubicBezTo>
                    <a:pt x="27357" y="95716"/>
                    <a:pt x="27691" y="95868"/>
                    <a:pt x="28025" y="96051"/>
                  </a:cubicBezTo>
                  <a:lnTo>
                    <a:pt x="28208" y="95716"/>
                  </a:lnTo>
                  <a:cubicBezTo>
                    <a:pt x="27874" y="95534"/>
                    <a:pt x="27539" y="95382"/>
                    <a:pt x="27205" y="95200"/>
                  </a:cubicBezTo>
                  <a:close/>
                  <a:moveTo>
                    <a:pt x="74197" y="95200"/>
                  </a:moveTo>
                  <a:cubicBezTo>
                    <a:pt x="73862" y="95382"/>
                    <a:pt x="73528" y="95534"/>
                    <a:pt x="73163" y="95716"/>
                  </a:cubicBezTo>
                  <a:lnTo>
                    <a:pt x="73345" y="96051"/>
                  </a:lnTo>
                  <a:cubicBezTo>
                    <a:pt x="73680" y="95868"/>
                    <a:pt x="74014" y="95716"/>
                    <a:pt x="74349" y="95534"/>
                  </a:cubicBezTo>
                  <a:lnTo>
                    <a:pt x="74197" y="95200"/>
                  </a:lnTo>
                  <a:close/>
                  <a:moveTo>
                    <a:pt x="29241" y="96203"/>
                  </a:moveTo>
                  <a:lnTo>
                    <a:pt x="29059" y="96567"/>
                  </a:lnTo>
                  <a:cubicBezTo>
                    <a:pt x="29424" y="96719"/>
                    <a:pt x="29758" y="96871"/>
                    <a:pt x="30123" y="97023"/>
                  </a:cubicBezTo>
                  <a:lnTo>
                    <a:pt x="30275" y="96689"/>
                  </a:lnTo>
                  <a:cubicBezTo>
                    <a:pt x="29910" y="96537"/>
                    <a:pt x="29576" y="96385"/>
                    <a:pt x="29241" y="96203"/>
                  </a:cubicBezTo>
                  <a:close/>
                  <a:moveTo>
                    <a:pt x="72160" y="96203"/>
                  </a:moveTo>
                  <a:cubicBezTo>
                    <a:pt x="71826" y="96355"/>
                    <a:pt x="71461" y="96537"/>
                    <a:pt x="71127" y="96689"/>
                  </a:cubicBezTo>
                  <a:lnTo>
                    <a:pt x="71279" y="97023"/>
                  </a:lnTo>
                  <a:cubicBezTo>
                    <a:pt x="71643" y="96871"/>
                    <a:pt x="71978" y="96719"/>
                    <a:pt x="72312" y="96537"/>
                  </a:cubicBezTo>
                  <a:lnTo>
                    <a:pt x="72160" y="96203"/>
                  </a:lnTo>
                  <a:close/>
                  <a:moveTo>
                    <a:pt x="31308" y="97145"/>
                  </a:moveTo>
                  <a:lnTo>
                    <a:pt x="31156" y="97479"/>
                  </a:lnTo>
                  <a:cubicBezTo>
                    <a:pt x="31521" y="97631"/>
                    <a:pt x="31886" y="97783"/>
                    <a:pt x="32220" y="97905"/>
                  </a:cubicBezTo>
                  <a:lnTo>
                    <a:pt x="32372" y="97570"/>
                  </a:lnTo>
                  <a:cubicBezTo>
                    <a:pt x="32007" y="97418"/>
                    <a:pt x="31673" y="97297"/>
                    <a:pt x="31308" y="97145"/>
                  </a:cubicBezTo>
                  <a:close/>
                  <a:moveTo>
                    <a:pt x="70093" y="97115"/>
                  </a:moveTo>
                  <a:cubicBezTo>
                    <a:pt x="69728" y="97266"/>
                    <a:pt x="69394" y="97418"/>
                    <a:pt x="69029" y="97540"/>
                  </a:cubicBezTo>
                  <a:lnTo>
                    <a:pt x="69181" y="97905"/>
                  </a:lnTo>
                  <a:cubicBezTo>
                    <a:pt x="69516" y="97753"/>
                    <a:pt x="69880" y="97631"/>
                    <a:pt x="70245" y="97479"/>
                  </a:cubicBezTo>
                  <a:lnTo>
                    <a:pt x="70093" y="97115"/>
                  </a:lnTo>
                  <a:close/>
                  <a:moveTo>
                    <a:pt x="33436" y="97966"/>
                  </a:moveTo>
                  <a:lnTo>
                    <a:pt x="33314" y="98330"/>
                  </a:lnTo>
                  <a:cubicBezTo>
                    <a:pt x="33649" y="98452"/>
                    <a:pt x="34013" y="98574"/>
                    <a:pt x="34378" y="98695"/>
                  </a:cubicBezTo>
                  <a:lnTo>
                    <a:pt x="34500" y="98361"/>
                  </a:lnTo>
                  <a:cubicBezTo>
                    <a:pt x="34135" y="98239"/>
                    <a:pt x="33801" y="98087"/>
                    <a:pt x="33436" y="97966"/>
                  </a:cubicBezTo>
                  <a:close/>
                  <a:moveTo>
                    <a:pt x="67965" y="97966"/>
                  </a:moveTo>
                  <a:cubicBezTo>
                    <a:pt x="67631" y="98087"/>
                    <a:pt x="67266" y="98209"/>
                    <a:pt x="66902" y="98330"/>
                  </a:cubicBezTo>
                  <a:lnTo>
                    <a:pt x="67023" y="98695"/>
                  </a:lnTo>
                  <a:cubicBezTo>
                    <a:pt x="67388" y="98574"/>
                    <a:pt x="67753" y="98452"/>
                    <a:pt x="68117" y="98300"/>
                  </a:cubicBezTo>
                  <a:lnTo>
                    <a:pt x="67965" y="97966"/>
                  </a:lnTo>
                  <a:close/>
                  <a:moveTo>
                    <a:pt x="35594" y="98695"/>
                  </a:moveTo>
                  <a:lnTo>
                    <a:pt x="35472" y="99060"/>
                  </a:lnTo>
                  <a:cubicBezTo>
                    <a:pt x="35837" y="99181"/>
                    <a:pt x="36202" y="99303"/>
                    <a:pt x="36567" y="99394"/>
                  </a:cubicBezTo>
                  <a:lnTo>
                    <a:pt x="36688" y="99029"/>
                  </a:lnTo>
                  <a:cubicBezTo>
                    <a:pt x="36324" y="98938"/>
                    <a:pt x="35959" y="98817"/>
                    <a:pt x="35594" y="98695"/>
                  </a:cubicBezTo>
                  <a:close/>
                  <a:moveTo>
                    <a:pt x="65807" y="98695"/>
                  </a:moveTo>
                  <a:cubicBezTo>
                    <a:pt x="65473" y="98817"/>
                    <a:pt x="65108" y="98908"/>
                    <a:pt x="64744" y="99029"/>
                  </a:cubicBezTo>
                  <a:lnTo>
                    <a:pt x="64835" y="99394"/>
                  </a:lnTo>
                  <a:cubicBezTo>
                    <a:pt x="65199" y="99273"/>
                    <a:pt x="65564" y="99151"/>
                    <a:pt x="65929" y="99060"/>
                  </a:cubicBezTo>
                  <a:lnTo>
                    <a:pt x="65807" y="98695"/>
                  </a:lnTo>
                  <a:close/>
                  <a:moveTo>
                    <a:pt x="37783" y="99333"/>
                  </a:moveTo>
                  <a:lnTo>
                    <a:pt x="37691" y="99698"/>
                  </a:lnTo>
                  <a:cubicBezTo>
                    <a:pt x="38056" y="99789"/>
                    <a:pt x="38421" y="99881"/>
                    <a:pt x="38786" y="99972"/>
                  </a:cubicBezTo>
                  <a:lnTo>
                    <a:pt x="38877" y="99607"/>
                  </a:lnTo>
                  <a:cubicBezTo>
                    <a:pt x="38512" y="99516"/>
                    <a:pt x="38147" y="99425"/>
                    <a:pt x="37783" y="99333"/>
                  </a:cubicBezTo>
                  <a:close/>
                  <a:moveTo>
                    <a:pt x="63649" y="99333"/>
                  </a:moveTo>
                  <a:cubicBezTo>
                    <a:pt x="63285" y="99425"/>
                    <a:pt x="62920" y="99516"/>
                    <a:pt x="62525" y="99607"/>
                  </a:cubicBezTo>
                  <a:lnTo>
                    <a:pt x="62616" y="99972"/>
                  </a:lnTo>
                  <a:cubicBezTo>
                    <a:pt x="63011" y="99881"/>
                    <a:pt x="63376" y="99789"/>
                    <a:pt x="63740" y="99698"/>
                  </a:cubicBezTo>
                  <a:lnTo>
                    <a:pt x="63649" y="99333"/>
                  </a:lnTo>
                  <a:close/>
                  <a:moveTo>
                    <a:pt x="40001" y="99850"/>
                  </a:moveTo>
                  <a:lnTo>
                    <a:pt x="39910" y="100245"/>
                  </a:lnTo>
                  <a:cubicBezTo>
                    <a:pt x="40275" y="100306"/>
                    <a:pt x="40670" y="100397"/>
                    <a:pt x="41035" y="100458"/>
                  </a:cubicBezTo>
                  <a:lnTo>
                    <a:pt x="41096" y="100093"/>
                  </a:lnTo>
                  <a:cubicBezTo>
                    <a:pt x="40731" y="100032"/>
                    <a:pt x="40366" y="99941"/>
                    <a:pt x="40001" y="99850"/>
                  </a:cubicBezTo>
                  <a:close/>
                  <a:moveTo>
                    <a:pt x="61430" y="99850"/>
                  </a:moveTo>
                  <a:cubicBezTo>
                    <a:pt x="61066" y="99941"/>
                    <a:pt x="60701" y="100002"/>
                    <a:pt x="60306" y="100093"/>
                  </a:cubicBezTo>
                  <a:lnTo>
                    <a:pt x="60397" y="100458"/>
                  </a:lnTo>
                  <a:cubicBezTo>
                    <a:pt x="60762" y="100397"/>
                    <a:pt x="61126" y="100306"/>
                    <a:pt x="61491" y="100245"/>
                  </a:cubicBezTo>
                  <a:lnTo>
                    <a:pt x="61430" y="99850"/>
                  </a:lnTo>
                  <a:close/>
                  <a:moveTo>
                    <a:pt x="42220" y="100276"/>
                  </a:moveTo>
                  <a:lnTo>
                    <a:pt x="42160" y="100671"/>
                  </a:lnTo>
                  <a:cubicBezTo>
                    <a:pt x="42524" y="100732"/>
                    <a:pt x="42919" y="100792"/>
                    <a:pt x="43284" y="100853"/>
                  </a:cubicBezTo>
                  <a:lnTo>
                    <a:pt x="43345" y="100458"/>
                  </a:lnTo>
                  <a:cubicBezTo>
                    <a:pt x="42980" y="100397"/>
                    <a:pt x="42585" y="100367"/>
                    <a:pt x="42220" y="100276"/>
                  </a:cubicBezTo>
                  <a:close/>
                  <a:moveTo>
                    <a:pt x="59211" y="100276"/>
                  </a:moveTo>
                  <a:cubicBezTo>
                    <a:pt x="58816" y="100367"/>
                    <a:pt x="58452" y="100428"/>
                    <a:pt x="58087" y="100458"/>
                  </a:cubicBezTo>
                  <a:lnTo>
                    <a:pt x="58117" y="100853"/>
                  </a:lnTo>
                  <a:cubicBezTo>
                    <a:pt x="58512" y="100792"/>
                    <a:pt x="58877" y="100732"/>
                    <a:pt x="59272" y="100671"/>
                  </a:cubicBezTo>
                  <a:lnTo>
                    <a:pt x="59211" y="100276"/>
                  </a:lnTo>
                  <a:close/>
                  <a:moveTo>
                    <a:pt x="44470" y="100640"/>
                  </a:moveTo>
                  <a:lnTo>
                    <a:pt x="44439" y="101005"/>
                  </a:lnTo>
                  <a:cubicBezTo>
                    <a:pt x="44804" y="101036"/>
                    <a:pt x="45199" y="101096"/>
                    <a:pt x="45564" y="101127"/>
                  </a:cubicBezTo>
                  <a:lnTo>
                    <a:pt x="45594" y="100762"/>
                  </a:lnTo>
                  <a:cubicBezTo>
                    <a:pt x="45229" y="100701"/>
                    <a:pt x="44834" y="100671"/>
                    <a:pt x="44470" y="100640"/>
                  </a:cubicBezTo>
                  <a:close/>
                  <a:moveTo>
                    <a:pt x="56932" y="100610"/>
                  </a:moveTo>
                  <a:cubicBezTo>
                    <a:pt x="56567" y="100671"/>
                    <a:pt x="56202" y="100701"/>
                    <a:pt x="55807" y="100762"/>
                  </a:cubicBezTo>
                  <a:lnTo>
                    <a:pt x="55838" y="101127"/>
                  </a:lnTo>
                  <a:cubicBezTo>
                    <a:pt x="56233" y="101096"/>
                    <a:pt x="56597" y="101036"/>
                    <a:pt x="56993" y="101005"/>
                  </a:cubicBezTo>
                  <a:lnTo>
                    <a:pt x="56932" y="100610"/>
                  </a:lnTo>
                  <a:close/>
                  <a:moveTo>
                    <a:pt x="46749" y="100853"/>
                  </a:moveTo>
                  <a:lnTo>
                    <a:pt x="46719" y="101218"/>
                  </a:lnTo>
                  <a:cubicBezTo>
                    <a:pt x="47084" y="101248"/>
                    <a:pt x="47479" y="101279"/>
                    <a:pt x="47843" y="101309"/>
                  </a:cubicBezTo>
                  <a:lnTo>
                    <a:pt x="47874" y="100914"/>
                  </a:lnTo>
                  <a:cubicBezTo>
                    <a:pt x="47479" y="100914"/>
                    <a:pt x="47114" y="100884"/>
                    <a:pt x="46749" y="100853"/>
                  </a:cubicBezTo>
                  <a:close/>
                  <a:moveTo>
                    <a:pt x="54683" y="100853"/>
                  </a:moveTo>
                  <a:cubicBezTo>
                    <a:pt x="54318" y="100884"/>
                    <a:pt x="53923" y="100914"/>
                    <a:pt x="53558" y="100914"/>
                  </a:cubicBezTo>
                  <a:lnTo>
                    <a:pt x="53558" y="101309"/>
                  </a:lnTo>
                  <a:cubicBezTo>
                    <a:pt x="53953" y="101279"/>
                    <a:pt x="54318" y="101248"/>
                    <a:pt x="54713" y="101218"/>
                  </a:cubicBezTo>
                  <a:lnTo>
                    <a:pt x="54683" y="100853"/>
                  </a:lnTo>
                  <a:close/>
                  <a:moveTo>
                    <a:pt x="48999" y="100975"/>
                  </a:moveTo>
                  <a:lnTo>
                    <a:pt x="48999" y="101370"/>
                  </a:lnTo>
                  <a:lnTo>
                    <a:pt x="50154" y="101370"/>
                  </a:lnTo>
                  <a:lnTo>
                    <a:pt x="50154" y="101005"/>
                  </a:lnTo>
                  <a:cubicBezTo>
                    <a:pt x="49758" y="101005"/>
                    <a:pt x="49394" y="100975"/>
                    <a:pt x="48999" y="100975"/>
                  </a:cubicBezTo>
                  <a:close/>
                  <a:moveTo>
                    <a:pt x="52403" y="100975"/>
                  </a:moveTo>
                  <a:cubicBezTo>
                    <a:pt x="52038" y="101005"/>
                    <a:pt x="51673" y="101005"/>
                    <a:pt x="51278" y="101005"/>
                  </a:cubicBezTo>
                  <a:lnTo>
                    <a:pt x="51278" y="101370"/>
                  </a:lnTo>
                  <a:lnTo>
                    <a:pt x="52433" y="101370"/>
                  </a:lnTo>
                  <a:lnTo>
                    <a:pt x="52403" y="10097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91"/>
            <p:cNvSpPr/>
            <p:nvPr/>
          </p:nvSpPr>
          <p:spPr>
            <a:xfrm>
              <a:off x="4187495" y="1131775"/>
              <a:ext cx="1952950" cy="1952175"/>
            </a:xfrm>
            <a:custGeom>
              <a:rect b="b" l="l" r="r" t="t"/>
              <a:pathLst>
                <a:path extrusionOk="0" h="78087" w="78118">
                  <a:moveTo>
                    <a:pt x="38420" y="0"/>
                  </a:moveTo>
                  <a:lnTo>
                    <a:pt x="38420" y="365"/>
                  </a:lnTo>
                  <a:lnTo>
                    <a:pt x="39575" y="365"/>
                  </a:lnTo>
                  <a:lnTo>
                    <a:pt x="39575" y="0"/>
                  </a:lnTo>
                  <a:close/>
                  <a:moveTo>
                    <a:pt x="37265" y="31"/>
                  </a:moveTo>
                  <a:cubicBezTo>
                    <a:pt x="36901" y="61"/>
                    <a:pt x="36505" y="91"/>
                    <a:pt x="36141" y="91"/>
                  </a:cubicBezTo>
                  <a:lnTo>
                    <a:pt x="36171" y="486"/>
                  </a:lnTo>
                  <a:cubicBezTo>
                    <a:pt x="36536" y="456"/>
                    <a:pt x="36931" y="426"/>
                    <a:pt x="37296" y="426"/>
                  </a:cubicBezTo>
                  <a:lnTo>
                    <a:pt x="37265" y="31"/>
                  </a:lnTo>
                  <a:close/>
                  <a:moveTo>
                    <a:pt x="40700" y="31"/>
                  </a:moveTo>
                  <a:lnTo>
                    <a:pt x="40700" y="395"/>
                  </a:lnTo>
                  <a:cubicBezTo>
                    <a:pt x="41065" y="426"/>
                    <a:pt x="41460" y="456"/>
                    <a:pt x="41825" y="486"/>
                  </a:cubicBezTo>
                  <a:lnTo>
                    <a:pt x="41855" y="91"/>
                  </a:lnTo>
                  <a:cubicBezTo>
                    <a:pt x="41490" y="61"/>
                    <a:pt x="41095" y="61"/>
                    <a:pt x="40700" y="31"/>
                  </a:cubicBezTo>
                  <a:close/>
                  <a:moveTo>
                    <a:pt x="43010" y="183"/>
                  </a:moveTo>
                  <a:lnTo>
                    <a:pt x="42949" y="578"/>
                  </a:lnTo>
                  <a:cubicBezTo>
                    <a:pt x="43344" y="608"/>
                    <a:pt x="43709" y="669"/>
                    <a:pt x="44104" y="699"/>
                  </a:cubicBezTo>
                  <a:lnTo>
                    <a:pt x="44135" y="335"/>
                  </a:lnTo>
                  <a:cubicBezTo>
                    <a:pt x="43770" y="274"/>
                    <a:pt x="43375" y="243"/>
                    <a:pt x="43010" y="183"/>
                  </a:cubicBezTo>
                  <a:close/>
                  <a:moveTo>
                    <a:pt x="34986" y="213"/>
                  </a:moveTo>
                  <a:cubicBezTo>
                    <a:pt x="34621" y="243"/>
                    <a:pt x="34226" y="304"/>
                    <a:pt x="33861" y="335"/>
                  </a:cubicBezTo>
                  <a:lnTo>
                    <a:pt x="33891" y="730"/>
                  </a:lnTo>
                  <a:cubicBezTo>
                    <a:pt x="34287" y="669"/>
                    <a:pt x="34651" y="608"/>
                    <a:pt x="35046" y="578"/>
                  </a:cubicBezTo>
                  <a:lnTo>
                    <a:pt x="34986" y="213"/>
                  </a:lnTo>
                  <a:close/>
                  <a:moveTo>
                    <a:pt x="45259" y="486"/>
                  </a:moveTo>
                  <a:lnTo>
                    <a:pt x="45199" y="851"/>
                  </a:lnTo>
                  <a:cubicBezTo>
                    <a:pt x="45594" y="912"/>
                    <a:pt x="45959" y="1003"/>
                    <a:pt x="46323" y="1064"/>
                  </a:cubicBezTo>
                  <a:lnTo>
                    <a:pt x="46414" y="699"/>
                  </a:lnTo>
                  <a:cubicBezTo>
                    <a:pt x="46019" y="608"/>
                    <a:pt x="45655" y="547"/>
                    <a:pt x="45259" y="486"/>
                  </a:cubicBezTo>
                  <a:close/>
                  <a:moveTo>
                    <a:pt x="32706" y="517"/>
                  </a:moveTo>
                  <a:cubicBezTo>
                    <a:pt x="32341" y="578"/>
                    <a:pt x="31976" y="638"/>
                    <a:pt x="31581" y="699"/>
                  </a:cubicBezTo>
                  <a:lnTo>
                    <a:pt x="31673" y="1094"/>
                  </a:lnTo>
                  <a:cubicBezTo>
                    <a:pt x="32037" y="1003"/>
                    <a:pt x="32402" y="942"/>
                    <a:pt x="32767" y="882"/>
                  </a:cubicBezTo>
                  <a:lnTo>
                    <a:pt x="32706" y="517"/>
                  </a:lnTo>
                  <a:close/>
                  <a:moveTo>
                    <a:pt x="47539" y="912"/>
                  </a:moveTo>
                  <a:lnTo>
                    <a:pt x="47448" y="1277"/>
                  </a:lnTo>
                  <a:cubicBezTo>
                    <a:pt x="47813" y="1368"/>
                    <a:pt x="48177" y="1459"/>
                    <a:pt x="48542" y="1550"/>
                  </a:cubicBezTo>
                  <a:lnTo>
                    <a:pt x="48633" y="1186"/>
                  </a:lnTo>
                  <a:cubicBezTo>
                    <a:pt x="48269" y="1094"/>
                    <a:pt x="47904" y="1003"/>
                    <a:pt x="47539" y="912"/>
                  </a:cubicBezTo>
                  <a:close/>
                  <a:moveTo>
                    <a:pt x="30457" y="942"/>
                  </a:moveTo>
                  <a:cubicBezTo>
                    <a:pt x="30092" y="1034"/>
                    <a:pt x="29727" y="1125"/>
                    <a:pt x="29362" y="1216"/>
                  </a:cubicBezTo>
                  <a:lnTo>
                    <a:pt x="29454" y="1581"/>
                  </a:lnTo>
                  <a:cubicBezTo>
                    <a:pt x="29818" y="1490"/>
                    <a:pt x="30183" y="1398"/>
                    <a:pt x="30548" y="1307"/>
                  </a:cubicBezTo>
                  <a:lnTo>
                    <a:pt x="30457" y="942"/>
                  </a:lnTo>
                  <a:close/>
                  <a:moveTo>
                    <a:pt x="49758" y="1490"/>
                  </a:moveTo>
                  <a:lnTo>
                    <a:pt x="49636" y="1854"/>
                  </a:lnTo>
                  <a:cubicBezTo>
                    <a:pt x="50001" y="1945"/>
                    <a:pt x="50366" y="2067"/>
                    <a:pt x="50731" y="2158"/>
                  </a:cubicBezTo>
                  <a:lnTo>
                    <a:pt x="50852" y="1824"/>
                  </a:lnTo>
                  <a:cubicBezTo>
                    <a:pt x="50487" y="1702"/>
                    <a:pt x="50123" y="1581"/>
                    <a:pt x="49758" y="1490"/>
                  </a:cubicBezTo>
                  <a:close/>
                  <a:moveTo>
                    <a:pt x="28238" y="1520"/>
                  </a:moveTo>
                  <a:cubicBezTo>
                    <a:pt x="27873" y="1611"/>
                    <a:pt x="27508" y="1733"/>
                    <a:pt x="27144" y="1854"/>
                  </a:cubicBezTo>
                  <a:lnTo>
                    <a:pt x="27265" y="2219"/>
                  </a:lnTo>
                  <a:cubicBezTo>
                    <a:pt x="27630" y="2097"/>
                    <a:pt x="27995" y="1976"/>
                    <a:pt x="28359" y="1885"/>
                  </a:cubicBezTo>
                  <a:lnTo>
                    <a:pt x="28238" y="1520"/>
                  </a:lnTo>
                  <a:close/>
                  <a:moveTo>
                    <a:pt x="51946" y="2189"/>
                  </a:moveTo>
                  <a:lnTo>
                    <a:pt x="51825" y="2523"/>
                  </a:lnTo>
                  <a:cubicBezTo>
                    <a:pt x="52159" y="2645"/>
                    <a:pt x="52524" y="2797"/>
                    <a:pt x="52889" y="2918"/>
                  </a:cubicBezTo>
                  <a:lnTo>
                    <a:pt x="53010" y="2584"/>
                  </a:lnTo>
                  <a:cubicBezTo>
                    <a:pt x="52676" y="2432"/>
                    <a:pt x="52311" y="2310"/>
                    <a:pt x="51946" y="2189"/>
                  </a:cubicBezTo>
                  <a:close/>
                  <a:moveTo>
                    <a:pt x="26049" y="2219"/>
                  </a:moveTo>
                  <a:cubicBezTo>
                    <a:pt x="25715" y="2341"/>
                    <a:pt x="25350" y="2462"/>
                    <a:pt x="24985" y="2614"/>
                  </a:cubicBezTo>
                  <a:lnTo>
                    <a:pt x="25137" y="2949"/>
                  </a:lnTo>
                  <a:cubicBezTo>
                    <a:pt x="25472" y="2827"/>
                    <a:pt x="25837" y="2705"/>
                    <a:pt x="26171" y="2553"/>
                  </a:cubicBezTo>
                  <a:lnTo>
                    <a:pt x="26049" y="2219"/>
                  </a:lnTo>
                  <a:close/>
                  <a:moveTo>
                    <a:pt x="54074" y="2979"/>
                  </a:moveTo>
                  <a:lnTo>
                    <a:pt x="53953" y="3344"/>
                  </a:lnTo>
                  <a:cubicBezTo>
                    <a:pt x="54287" y="3496"/>
                    <a:pt x="54652" y="3648"/>
                    <a:pt x="54986" y="3800"/>
                  </a:cubicBezTo>
                  <a:lnTo>
                    <a:pt x="55138" y="3465"/>
                  </a:lnTo>
                  <a:cubicBezTo>
                    <a:pt x="54804" y="3283"/>
                    <a:pt x="54439" y="3131"/>
                    <a:pt x="54074" y="2979"/>
                  </a:cubicBezTo>
                  <a:close/>
                  <a:moveTo>
                    <a:pt x="23922" y="3040"/>
                  </a:moveTo>
                  <a:cubicBezTo>
                    <a:pt x="23587" y="3192"/>
                    <a:pt x="23223" y="3344"/>
                    <a:pt x="22888" y="3496"/>
                  </a:cubicBezTo>
                  <a:lnTo>
                    <a:pt x="23040" y="3830"/>
                  </a:lnTo>
                  <a:cubicBezTo>
                    <a:pt x="23375" y="3678"/>
                    <a:pt x="23739" y="3526"/>
                    <a:pt x="24074" y="3374"/>
                  </a:cubicBezTo>
                  <a:lnTo>
                    <a:pt x="23922" y="3040"/>
                  </a:lnTo>
                  <a:close/>
                  <a:moveTo>
                    <a:pt x="56171" y="3952"/>
                  </a:moveTo>
                  <a:lnTo>
                    <a:pt x="56019" y="4286"/>
                  </a:lnTo>
                  <a:cubicBezTo>
                    <a:pt x="56354" y="4438"/>
                    <a:pt x="56688" y="4620"/>
                    <a:pt x="57023" y="4803"/>
                  </a:cubicBezTo>
                  <a:lnTo>
                    <a:pt x="57205" y="4468"/>
                  </a:lnTo>
                  <a:cubicBezTo>
                    <a:pt x="56871" y="4286"/>
                    <a:pt x="56536" y="4104"/>
                    <a:pt x="56171" y="3952"/>
                  </a:cubicBezTo>
                  <a:close/>
                  <a:moveTo>
                    <a:pt x="21855" y="3982"/>
                  </a:moveTo>
                  <a:cubicBezTo>
                    <a:pt x="21520" y="4164"/>
                    <a:pt x="21156" y="4316"/>
                    <a:pt x="20821" y="4499"/>
                  </a:cubicBezTo>
                  <a:lnTo>
                    <a:pt x="21004" y="4833"/>
                  </a:lnTo>
                  <a:cubicBezTo>
                    <a:pt x="21338" y="4651"/>
                    <a:pt x="21672" y="4499"/>
                    <a:pt x="22007" y="4316"/>
                  </a:cubicBezTo>
                  <a:lnTo>
                    <a:pt x="21855" y="3982"/>
                  </a:lnTo>
                  <a:close/>
                  <a:moveTo>
                    <a:pt x="58208" y="5015"/>
                  </a:moveTo>
                  <a:lnTo>
                    <a:pt x="58026" y="5350"/>
                  </a:lnTo>
                  <a:cubicBezTo>
                    <a:pt x="58360" y="5532"/>
                    <a:pt x="58694" y="5715"/>
                    <a:pt x="58998" y="5927"/>
                  </a:cubicBezTo>
                  <a:lnTo>
                    <a:pt x="59211" y="5593"/>
                  </a:lnTo>
                  <a:cubicBezTo>
                    <a:pt x="58877" y="5380"/>
                    <a:pt x="58542" y="5198"/>
                    <a:pt x="58208" y="5015"/>
                  </a:cubicBezTo>
                  <a:close/>
                  <a:moveTo>
                    <a:pt x="19818" y="5046"/>
                  </a:moveTo>
                  <a:cubicBezTo>
                    <a:pt x="19484" y="5228"/>
                    <a:pt x="19180" y="5441"/>
                    <a:pt x="18846" y="5623"/>
                  </a:cubicBezTo>
                  <a:lnTo>
                    <a:pt x="19028" y="5958"/>
                  </a:lnTo>
                  <a:cubicBezTo>
                    <a:pt x="19362" y="5745"/>
                    <a:pt x="19697" y="5563"/>
                    <a:pt x="20001" y="5380"/>
                  </a:cubicBezTo>
                  <a:lnTo>
                    <a:pt x="19818" y="5046"/>
                  </a:lnTo>
                  <a:close/>
                  <a:moveTo>
                    <a:pt x="60184" y="6201"/>
                  </a:moveTo>
                  <a:lnTo>
                    <a:pt x="59971" y="6535"/>
                  </a:lnTo>
                  <a:cubicBezTo>
                    <a:pt x="60305" y="6718"/>
                    <a:pt x="60609" y="6930"/>
                    <a:pt x="60913" y="7143"/>
                  </a:cubicBezTo>
                  <a:lnTo>
                    <a:pt x="61126" y="6839"/>
                  </a:lnTo>
                  <a:cubicBezTo>
                    <a:pt x="60822" y="6626"/>
                    <a:pt x="60488" y="6414"/>
                    <a:pt x="60184" y="6201"/>
                  </a:cubicBezTo>
                  <a:close/>
                  <a:moveTo>
                    <a:pt x="17873" y="6231"/>
                  </a:moveTo>
                  <a:cubicBezTo>
                    <a:pt x="17539" y="6444"/>
                    <a:pt x="17235" y="6657"/>
                    <a:pt x="16931" y="6870"/>
                  </a:cubicBezTo>
                  <a:lnTo>
                    <a:pt x="17143" y="7174"/>
                  </a:lnTo>
                  <a:cubicBezTo>
                    <a:pt x="17447" y="6961"/>
                    <a:pt x="17751" y="6748"/>
                    <a:pt x="18086" y="6566"/>
                  </a:cubicBezTo>
                  <a:lnTo>
                    <a:pt x="17873" y="6231"/>
                  </a:lnTo>
                  <a:close/>
                  <a:moveTo>
                    <a:pt x="62068" y="7508"/>
                  </a:moveTo>
                  <a:lnTo>
                    <a:pt x="61855" y="7812"/>
                  </a:lnTo>
                  <a:cubicBezTo>
                    <a:pt x="62159" y="8025"/>
                    <a:pt x="62463" y="8268"/>
                    <a:pt x="62767" y="8481"/>
                  </a:cubicBezTo>
                  <a:lnTo>
                    <a:pt x="62980" y="8177"/>
                  </a:lnTo>
                  <a:cubicBezTo>
                    <a:pt x="62676" y="7964"/>
                    <a:pt x="62372" y="7721"/>
                    <a:pt x="62068" y="7508"/>
                  </a:cubicBezTo>
                  <a:close/>
                  <a:moveTo>
                    <a:pt x="15988" y="7538"/>
                  </a:moveTo>
                  <a:cubicBezTo>
                    <a:pt x="15654" y="7751"/>
                    <a:pt x="15380" y="7994"/>
                    <a:pt x="15076" y="8237"/>
                  </a:cubicBezTo>
                  <a:lnTo>
                    <a:pt x="15289" y="8511"/>
                  </a:lnTo>
                  <a:cubicBezTo>
                    <a:pt x="15593" y="8298"/>
                    <a:pt x="15897" y="8055"/>
                    <a:pt x="16201" y="7842"/>
                  </a:cubicBezTo>
                  <a:lnTo>
                    <a:pt x="15988" y="7538"/>
                  </a:lnTo>
                  <a:close/>
                  <a:moveTo>
                    <a:pt x="63892" y="8906"/>
                  </a:moveTo>
                  <a:lnTo>
                    <a:pt x="63649" y="9210"/>
                  </a:lnTo>
                  <a:cubicBezTo>
                    <a:pt x="63922" y="9453"/>
                    <a:pt x="64226" y="9696"/>
                    <a:pt x="64500" y="9940"/>
                  </a:cubicBezTo>
                  <a:lnTo>
                    <a:pt x="64743" y="9636"/>
                  </a:lnTo>
                  <a:cubicBezTo>
                    <a:pt x="64470" y="9392"/>
                    <a:pt x="64166" y="9149"/>
                    <a:pt x="63892" y="8906"/>
                  </a:cubicBezTo>
                  <a:close/>
                  <a:moveTo>
                    <a:pt x="14165" y="8936"/>
                  </a:moveTo>
                  <a:cubicBezTo>
                    <a:pt x="13891" y="9180"/>
                    <a:pt x="13587" y="9423"/>
                    <a:pt x="13314" y="9696"/>
                  </a:cubicBezTo>
                  <a:lnTo>
                    <a:pt x="13557" y="9970"/>
                  </a:lnTo>
                  <a:cubicBezTo>
                    <a:pt x="13830" y="9727"/>
                    <a:pt x="14134" y="9484"/>
                    <a:pt x="14408" y="9240"/>
                  </a:cubicBezTo>
                  <a:lnTo>
                    <a:pt x="14165" y="8936"/>
                  </a:lnTo>
                  <a:close/>
                  <a:moveTo>
                    <a:pt x="65594" y="10426"/>
                  </a:moveTo>
                  <a:lnTo>
                    <a:pt x="65351" y="10699"/>
                  </a:lnTo>
                  <a:cubicBezTo>
                    <a:pt x="65625" y="10943"/>
                    <a:pt x="65898" y="11216"/>
                    <a:pt x="66172" y="11490"/>
                  </a:cubicBezTo>
                  <a:lnTo>
                    <a:pt x="66445" y="11216"/>
                  </a:lnTo>
                  <a:cubicBezTo>
                    <a:pt x="66172" y="10943"/>
                    <a:pt x="65898" y="10669"/>
                    <a:pt x="65594" y="10426"/>
                  </a:cubicBezTo>
                  <a:close/>
                  <a:moveTo>
                    <a:pt x="12462" y="10456"/>
                  </a:moveTo>
                  <a:cubicBezTo>
                    <a:pt x="12189" y="10699"/>
                    <a:pt x="11915" y="10973"/>
                    <a:pt x="11642" y="11247"/>
                  </a:cubicBezTo>
                  <a:lnTo>
                    <a:pt x="11885" y="11520"/>
                  </a:lnTo>
                  <a:cubicBezTo>
                    <a:pt x="12158" y="11247"/>
                    <a:pt x="12432" y="10973"/>
                    <a:pt x="12706" y="10730"/>
                  </a:cubicBezTo>
                  <a:lnTo>
                    <a:pt x="12462" y="10456"/>
                  </a:lnTo>
                  <a:close/>
                  <a:moveTo>
                    <a:pt x="67236" y="12037"/>
                  </a:moveTo>
                  <a:lnTo>
                    <a:pt x="66962" y="12280"/>
                  </a:lnTo>
                  <a:cubicBezTo>
                    <a:pt x="67236" y="12554"/>
                    <a:pt x="67479" y="12827"/>
                    <a:pt x="67752" y="13131"/>
                  </a:cubicBezTo>
                  <a:lnTo>
                    <a:pt x="68026" y="12857"/>
                  </a:lnTo>
                  <a:cubicBezTo>
                    <a:pt x="67752" y="12584"/>
                    <a:pt x="67509" y="12310"/>
                    <a:pt x="67236" y="12037"/>
                  </a:cubicBezTo>
                  <a:close/>
                  <a:moveTo>
                    <a:pt x="10821" y="12067"/>
                  </a:moveTo>
                  <a:cubicBezTo>
                    <a:pt x="10548" y="12341"/>
                    <a:pt x="10304" y="12614"/>
                    <a:pt x="10031" y="12888"/>
                  </a:cubicBezTo>
                  <a:lnTo>
                    <a:pt x="10335" y="13161"/>
                  </a:lnTo>
                  <a:cubicBezTo>
                    <a:pt x="10578" y="12888"/>
                    <a:pt x="10821" y="12584"/>
                    <a:pt x="11095" y="12310"/>
                  </a:cubicBezTo>
                  <a:lnTo>
                    <a:pt x="10821" y="12067"/>
                  </a:lnTo>
                  <a:close/>
                  <a:moveTo>
                    <a:pt x="68786" y="13739"/>
                  </a:moveTo>
                  <a:lnTo>
                    <a:pt x="68482" y="13982"/>
                  </a:lnTo>
                  <a:cubicBezTo>
                    <a:pt x="68725" y="14256"/>
                    <a:pt x="68968" y="14560"/>
                    <a:pt x="69211" y="14833"/>
                  </a:cubicBezTo>
                  <a:lnTo>
                    <a:pt x="69515" y="14620"/>
                  </a:lnTo>
                  <a:cubicBezTo>
                    <a:pt x="69272" y="14316"/>
                    <a:pt x="69029" y="14013"/>
                    <a:pt x="68786" y="13739"/>
                  </a:cubicBezTo>
                  <a:close/>
                  <a:moveTo>
                    <a:pt x="9301" y="13769"/>
                  </a:moveTo>
                  <a:cubicBezTo>
                    <a:pt x="9028" y="14043"/>
                    <a:pt x="8785" y="14347"/>
                    <a:pt x="8572" y="14651"/>
                  </a:cubicBezTo>
                  <a:lnTo>
                    <a:pt x="8845" y="14894"/>
                  </a:lnTo>
                  <a:cubicBezTo>
                    <a:pt x="9089" y="14590"/>
                    <a:pt x="9332" y="14286"/>
                    <a:pt x="9575" y="14013"/>
                  </a:cubicBezTo>
                  <a:lnTo>
                    <a:pt x="9301" y="13769"/>
                  </a:lnTo>
                  <a:close/>
                  <a:moveTo>
                    <a:pt x="70214" y="15502"/>
                  </a:moveTo>
                  <a:lnTo>
                    <a:pt x="69910" y="15745"/>
                  </a:lnTo>
                  <a:cubicBezTo>
                    <a:pt x="70123" y="16049"/>
                    <a:pt x="70366" y="16353"/>
                    <a:pt x="70579" y="16657"/>
                  </a:cubicBezTo>
                  <a:lnTo>
                    <a:pt x="70883" y="16444"/>
                  </a:lnTo>
                  <a:cubicBezTo>
                    <a:pt x="70670" y="16110"/>
                    <a:pt x="70457" y="15806"/>
                    <a:pt x="70214" y="15502"/>
                  </a:cubicBezTo>
                  <a:close/>
                  <a:moveTo>
                    <a:pt x="7842" y="15563"/>
                  </a:moveTo>
                  <a:cubicBezTo>
                    <a:pt x="7630" y="15867"/>
                    <a:pt x="7386" y="16171"/>
                    <a:pt x="7174" y="16475"/>
                  </a:cubicBezTo>
                  <a:lnTo>
                    <a:pt x="7478" y="16687"/>
                  </a:lnTo>
                  <a:cubicBezTo>
                    <a:pt x="7690" y="16383"/>
                    <a:pt x="7933" y="16079"/>
                    <a:pt x="8146" y="15775"/>
                  </a:cubicBezTo>
                  <a:lnTo>
                    <a:pt x="7842" y="15563"/>
                  </a:lnTo>
                  <a:close/>
                  <a:moveTo>
                    <a:pt x="71552" y="17386"/>
                  </a:moveTo>
                  <a:lnTo>
                    <a:pt x="71217" y="17599"/>
                  </a:lnTo>
                  <a:cubicBezTo>
                    <a:pt x="71430" y="17903"/>
                    <a:pt x="71643" y="18207"/>
                    <a:pt x="71856" y="18541"/>
                  </a:cubicBezTo>
                  <a:lnTo>
                    <a:pt x="72160" y="18329"/>
                  </a:lnTo>
                  <a:cubicBezTo>
                    <a:pt x="71947" y="18025"/>
                    <a:pt x="71764" y="17690"/>
                    <a:pt x="71552" y="17386"/>
                  </a:cubicBezTo>
                  <a:close/>
                  <a:moveTo>
                    <a:pt x="6535" y="17417"/>
                  </a:moveTo>
                  <a:cubicBezTo>
                    <a:pt x="6323" y="17751"/>
                    <a:pt x="6110" y="18055"/>
                    <a:pt x="5897" y="18389"/>
                  </a:cubicBezTo>
                  <a:lnTo>
                    <a:pt x="6231" y="18602"/>
                  </a:lnTo>
                  <a:cubicBezTo>
                    <a:pt x="6414" y="18268"/>
                    <a:pt x="6626" y="17964"/>
                    <a:pt x="6839" y="17630"/>
                  </a:cubicBezTo>
                  <a:lnTo>
                    <a:pt x="6535" y="17417"/>
                  </a:lnTo>
                  <a:close/>
                  <a:moveTo>
                    <a:pt x="72768" y="19301"/>
                  </a:moveTo>
                  <a:lnTo>
                    <a:pt x="72433" y="19514"/>
                  </a:lnTo>
                  <a:cubicBezTo>
                    <a:pt x="72616" y="19818"/>
                    <a:pt x="72798" y="20152"/>
                    <a:pt x="72980" y="20487"/>
                  </a:cubicBezTo>
                  <a:lnTo>
                    <a:pt x="73315" y="20304"/>
                  </a:lnTo>
                  <a:cubicBezTo>
                    <a:pt x="73132" y="19970"/>
                    <a:pt x="72950" y="19636"/>
                    <a:pt x="72768" y="19301"/>
                  </a:cubicBezTo>
                  <a:close/>
                  <a:moveTo>
                    <a:pt x="5319" y="19362"/>
                  </a:moveTo>
                  <a:cubicBezTo>
                    <a:pt x="5107" y="19696"/>
                    <a:pt x="4924" y="20031"/>
                    <a:pt x="4742" y="20365"/>
                  </a:cubicBezTo>
                  <a:lnTo>
                    <a:pt x="5076" y="20548"/>
                  </a:lnTo>
                  <a:cubicBezTo>
                    <a:pt x="5259" y="20213"/>
                    <a:pt x="5441" y="19879"/>
                    <a:pt x="5623" y="19575"/>
                  </a:cubicBezTo>
                  <a:lnTo>
                    <a:pt x="5319" y="19362"/>
                  </a:lnTo>
                  <a:close/>
                  <a:moveTo>
                    <a:pt x="73862" y="21338"/>
                  </a:moveTo>
                  <a:lnTo>
                    <a:pt x="73527" y="21490"/>
                  </a:lnTo>
                  <a:cubicBezTo>
                    <a:pt x="73679" y="21824"/>
                    <a:pt x="73862" y="22159"/>
                    <a:pt x="74014" y="22523"/>
                  </a:cubicBezTo>
                  <a:lnTo>
                    <a:pt x="74348" y="22341"/>
                  </a:lnTo>
                  <a:cubicBezTo>
                    <a:pt x="74196" y="22007"/>
                    <a:pt x="74044" y="21672"/>
                    <a:pt x="73862" y="21338"/>
                  </a:cubicBezTo>
                  <a:close/>
                  <a:moveTo>
                    <a:pt x="4225" y="21399"/>
                  </a:moveTo>
                  <a:cubicBezTo>
                    <a:pt x="4043" y="21733"/>
                    <a:pt x="3860" y="22067"/>
                    <a:pt x="3708" y="22432"/>
                  </a:cubicBezTo>
                  <a:lnTo>
                    <a:pt x="4043" y="22584"/>
                  </a:lnTo>
                  <a:cubicBezTo>
                    <a:pt x="4195" y="22250"/>
                    <a:pt x="4377" y="21885"/>
                    <a:pt x="4560" y="21551"/>
                  </a:cubicBezTo>
                  <a:lnTo>
                    <a:pt x="4225" y="21399"/>
                  </a:lnTo>
                  <a:close/>
                  <a:moveTo>
                    <a:pt x="74834" y="23374"/>
                  </a:moveTo>
                  <a:lnTo>
                    <a:pt x="74500" y="23526"/>
                  </a:lnTo>
                  <a:cubicBezTo>
                    <a:pt x="74652" y="23891"/>
                    <a:pt x="74774" y="24225"/>
                    <a:pt x="74926" y="24590"/>
                  </a:cubicBezTo>
                  <a:lnTo>
                    <a:pt x="75290" y="24438"/>
                  </a:lnTo>
                  <a:cubicBezTo>
                    <a:pt x="75138" y="24073"/>
                    <a:pt x="74986" y="23739"/>
                    <a:pt x="74834" y="23374"/>
                  </a:cubicBezTo>
                  <a:close/>
                  <a:moveTo>
                    <a:pt x="3222" y="23466"/>
                  </a:moveTo>
                  <a:cubicBezTo>
                    <a:pt x="3070" y="23830"/>
                    <a:pt x="2918" y="24165"/>
                    <a:pt x="2797" y="24529"/>
                  </a:cubicBezTo>
                  <a:lnTo>
                    <a:pt x="3131" y="24681"/>
                  </a:lnTo>
                  <a:cubicBezTo>
                    <a:pt x="3283" y="24317"/>
                    <a:pt x="3435" y="23952"/>
                    <a:pt x="3587" y="23618"/>
                  </a:cubicBezTo>
                  <a:lnTo>
                    <a:pt x="3222" y="23466"/>
                  </a:lnTo>
                  <a:close/>
                  <a:moveTo>
                    <a:pt x="75686" y="25502"/>
                  </a:moveTo>
                  <a:lnTo>
                    <a:pt x="75321" y="25654"/>
                  </a:lnTo>
                  <a:cubicBezTo>
                    <a:pt x="75473" y="25988"/>
                    <a:pt x="75594" y="26353"/>
                    <a:pt x="75716" y="26718"/>
                  </a:cubicBezTo>
                  <a:lnTo>
                    <a:pt x="76081" y="26596"/>
                  </a:lnTo>
                  <a:cubicBezTo>
                    <a:pt x="75959" y="26232"/>
                    <a:pt x="75837" y="25867"/>
                    <a:pt x="75686" y="25502"/>
                  </a:cubicBezTo>
                  <a:close/>
                  <a:moveTo>
                    <a:pt x="2371" y="25593"/>
                  </a:moveTo>
                  <a:cubicBezTo>
                    <a:pt x="2249" y="25958"/>
                    <a:pt x="2128" y="26323"/>
                    <a:pt x="2006" y="26687"/>
                  </a:cubicBezTo>
                  <a:lnTo>
                    <a:pt x="2341" y="26809"/>
                  </a:lnTo>
                  <a:cubicBezTo>
                    <a:pt x="2462" y="26444"/>
                    <a:pt x="2614" y="26080"/>
                    <a:pt x="2736" y="25715"/>
                  </a:cubicBezTo>
                  <a:lnTo>
                    <a:pt x="2371" y="25593"/>
                  </a:lnTo>
                  <a:close/>
                  <a:moveTo>
                    <a:pt x="76415" y="27691"/>
                  </a:moveTo>
                  <a:lnTo>
                    <a:pt x="76050" y="27782"/>
                  </a:lnTo>
                  <a:cubicBezTo>
                    <a:pt x="76172" y="28146"/>
                    <a:pt x="76263" y="28511"/>
                    <a:pt x="76385" y="28876"/>
                  </a:cubicBezTo>
                  <a:lnTo>
                    <a:pt x="76749" y="28785"/>
                  </a:lnTo>
                  <a:cubicBezTo>
                    <a:pt x="76628" y="28420"/>
                    <a:pt x="76537" y="28055"/>
                    <a:pt x="76415" y="27691"/>
                  </a:cubicBezTo>
                  <a:close/>
                  <a:moveTo>
                    <a:pt x="1642" y="27782"/>
                  </a:moveTo>
                  <a:cubicBezTo>
                    <a:pt x="1550" y="28146"/>
                    <a:pt x="1429" y="28511"/>
                    <a:pt x="1338" y="28876"/>
                  </a:cubicBezTo>
                  <a:lnTo>
                    <a:pt x="1702" y="28998"/>
                  </a:lnTo>
                  <a:cubicBezTo>
                    <a:pt x="1794" y="28602"/>
                    <a:pt x="1915" y="28268"/>
                    <a:pt x="2006" y="27903"/>
                  </a:cubicBezTo>
                  <a:lnTo>
                    <a:pt x="1642" y="27782"/>
                  </a:lnTo>
                  <a:close/>
                  <a:moveTo>
                    <a:pt x="77023" y="29909"/>
                  </a:moveTo>
                  <a:lnTo>
                    <a:pt x="76658" y="29970"/>
                  </a:lnTo>
                  <a:cubicBezTo>
                    <a:pt x="76749" y="30365"/>
                    <a:pt x="76841" y="30730"/>
                    <a:pt x="76901" y="31095"/>
                  </a:cubicBezTo>
                  <a:lnTo>
                    <a:pt x="77266" y="31004"/>
                  </a:lnTo>
                  <a:cubicBezTo>
                    <a:pt x="77205" y="30639"/>
                    <a:pt x="77114" y="30274"/>
                    <a:pt x="77023" y="29909"/>
                  </a:cubicBezTo>
                  <a:close/>
                  <a:moveTo>
                    <a:pt x="1034" y="30001"/>
                  </a:moveTo>
                  <a:cubicBezTo>
                    <a:pt x="973" y="30365"/>
                    <a:pt x="882" y="30730"/>
                    <a:pt x="791" y="31125"/>
                  </a:cubicBezTo>
                  <a:lnTo>
                    <a:pt x="1186" y="31186"/>
                  </a:lnTo>
                  <a:cubicBezTo>
                    <a:pt x="1246" y="30821"/>
                    <a:pt x="1338" y="30457"/>
                    <a:pt x="1429" y="30092"/>
                  </a:cubicBezTo>
                  <a:lnTo>
                    <a:pt x="1034" y="30001"/>
                  </a:lnTo>
                  <a:close/>
                  <a:moveTo>
                    <a:pt x="77479" y="32128"/>
                  </a:moveTo>
                  <a:lnTo>
                    <a:pt x="77114" y="32219"/>
                  </a:lnTo>
                  <a:cubicBezTo>
                    <a:pt x="77175" y="32584"/>
                    <a:pt x="77236" y="32949"/>
                    <a:pt x="77296" y="33314"/>
                  </a:cubicBezTo>
                  <a:lnTo>
                    <a:pt x="77692" y="33283"/>
                  </a:lnTo>
                  <a:cubicBezTo>
                    <a:pt x="77631" y="32888"/>
                    <a:pt x="77570" y="32523"/>
                    <a:pt x="77479" y="32128"/>
                  </a:cubicBezTo>
                  <a:close/>
                  <a:moveTo>
                    <a:pt x="578" y="32250"/>
                  </a:moveTo>
                  <a:cubicBezTo>
                    <a:pt x="517" y="32615"/>
                    <a:pt x="456" y="33010"/>
                    <a:pt x="395" y="33374"/>
                  </a:cubicBezTo>
                  <a:lnTo>
                    <a:pt x="791" y="33435"/>
                  </a:lnTo>
                  <a:cubicBezTo>
                    <a:pt x="821" y="33040"/>
                    <a:pt x="882" y="32675"/>
                    <a:pt x="973" y="32311"/>
                  </a:cubicBezTo>
                  <a:lnTo>
                    <a:pt x="578" y="32250"/>
                  </a:lnTo>
                  <a:close/>
                  <a:moveTo>
                    <a:pt x="77813" y="34408"/>
                  </a:moveTo>
                  <a:lnTo>
                    <a:pt x="77448" y="34469"/>
                  </a:lnTo>
                  <a:cubicBezTo>
                    <a:pt x="77509" y="34833"/>
                    <a:pt x="77540" y="35198"/>
                    <a:pt x="77570" y="35593"/>
                  </a:cubicBezTo>
                  <a:lnTo>
                    <a:pt x="77935" y="35563"/>
                  </a:lnTo>
                  <a:cubicBezTo>
                    <a:pt x="77904" y="35168"/>
                    <a:pt x="77874" y="34803"/>
                    <a:pt x="77813" y="34408"/>
                  </a:cubicBezTo>
                  <a:close/>
                  <a:moveTo>
                    <a:pt x="243" y="34499"/>
                  </a:moveTo>
                  <a:cubicBezTo>
                    <a:pt x="213" y="34894"/>
                    <a:pt x="183" y="35259"/>
                    <a:pt x="152" y="35654"/>
                  </a:cubicBezTo>
                  <a:lnTo>
                    <a:pt x="517" y="35685"/>
                  </a:lnTo>
                  <a:cubicBezTo>
                    <a:pt x="547" y="35320"/>
                    <a:pt x="578" y="34925"/>
                    <a:pt x="639" y="34560"/>
                  </a:cubicBezTo>
                  <a:lnTo>
                    <a:pt x="243" y="34499"/>
                  </a:lnTo>
                  <a:close/>
                  <a:moveTo>
                    <a:pt x="78026" y="36688"/>
                  </a:moveTo>
                  <a:lnTo>
                    <a:pt x="77661" y="36718"/>
                  </a:lnTo>
                  <a:cubicBezTo>
                    <a:pt x="77692" y="37083"/>
                    <a:pt x="77692" y="37478"/>
                    <a:pt x="77692" y="37843"/>
                  </a:cubicBezTo>
                  <a:lnTo>
                    <a:pt x="78087" y="37843"/>
                  </a:lnTo>
                  <a:cubicBezTo>
                    <a:pt x="78087" y="37448"/>
                    <a:pt x="78056" y="37083"/>
                    <a:pt x="78026" y="36688"/>
                  </a:cubicBezTo>
                  <a:close/>
                  <a:moveTo>
                    <a:pt x="61" y="36809"/>
                  </a:moveTo>
                  <a:cubicBezTo>
                    <a:pt x="31" y="37174"/>
                    <a:pt x="31" y="37569"/>
                    <a:pt x="0" y="37934"/>
                  </a:cubicBezTo>
                  <a:lnTo>
                    <a:pt x="395" y="37964"/>
                  </a:lnTo>
                  <a:cubicBezTo>
                    <a:pt x="395" y="37569"/>
                    <a:pt x="426" y="37204"/>
                    <a:pt x="426" y="36809"/>
                  </a:cubicBezTo>
                  <a:close/>
                  <a:moveTo>
                    <a:pt x="77722" y="38967"/>
                  </a:moveTo>
                  <a:lnTo>
                    <a:pt x="77722" y="39058"/>
                  </a:lnTo>
                  <a:cubicBezTo>
                    <a:pt x="77722" y="39423"/>
                    <a:pt x="77722" y="39818"/>
                    <a:pt x="77692" y="40183"/>
                  </a:cubicBezTo>
                  <a:lnTo>
                    <a:pt x="78087" y="40183"/>
                  </a:lnTo>
                  <a:cubicBezTo>
                    <a:pt x="78087" y="39818"/>
                    <a:pt x="78117" y="39423"/>
                    <a:pt x="78087" y="39058"/>
                  </a:cubicBezTo>
                  <a:lnTo>
                    <a:pt x="78087" y="38967"/>
                  </a:lnTo>
                  <a:close/>
                  <a:moveTo>
                    <a:pt x="0" y="39089"/>
                  </a:moveTo>
                  <a:cubicBezTo>
                    <a:pt x="0" y="39454"/>
                    <a:pt x="0" y="39849"/>
                    <a:pt x="0" y="40244"/>
                  </a:cubicBezTo>
                  <a:lnTo>
                    <a:pt x="395" y="40213"/>
                  </a:lnTo>
                  <a:cubicBezTo>
                    <a:pt x="365" y="39849"/>
                    <a:pt x="365" y="39454"/>
                    <a:pt x="365" y="39089"/>
                  </a:cubicBezTo>
                  <a:close/>
                  <a:moveTo>
                    <a:pt x="77661" y="41308"/>
                  </a:moveTo>
                  <a:cubicBezTo>
                    <a:pt x="77631" y="41703"/>
                    <a:pt x="77600" y="42068"/>
                    <a:pt x="77570" y="42463"/>
                  </a:cubicBezTo>
                  <a:lnTo>
                    <a:pt x="77965" y="42493"/>
                  </a:lnTo>
                  <a:cubicBezTo>
                    <a:pt x="77996" y="42098"/>
                    <a:pt x="78026" y="41733"/>
                    <a:pt x="78026" y="41338"/>
                  </a:cubicBezTo>
                  <a:lnTo>
                    <a:pt x="77661" y="41308"/>
                  </a:lnTo>
                  <a:close/>
                  <a:moveTo>
                    <a:pt x="61" y="41369"/>
                  </a:moveTo>
                  <a:cubicBezTo>
                    <a:pt x="91" y="41764"/>
                    <a:pt x="122" y="42128"/>
                    <a:pt x="152" y="42524"/>
                  </a:cubicBezTo>
                  <a:lnTo>
                    <a:pt x="517" y="42493"/>
                  </a:lnTo>
                  <a:cubicBezTo>
                    <a:pt x="487" y="42098"/>
                    <a:pt x="456" y="41733"/>
                    <a:pt x="456" y="41369"/>
                  </a:cubicBezTo>
                  <a:close/>
                  <a:moveTo>
                    <a:pt x="77448" y="43587"/>
                  </a:moveTo>
                  <a:cubicBezTo>
                    <a:pt x="77418" y="43952"/>
                    <a:pt x="77357" y="44347"/>
                    <a:pt x="77327" y="44712"/>
                  </a:cubicBezTo>
                  <a:lnTo>
                    <a:pt x="77692" y="44773"/>
                  </a:lnTo>
                  <a:cubicBezTo>
                    <a:pt x="77752" y="44378"/>
                    <a:pt x="77783" y="44013"/>
                    <a:pt x="77844" y="43618"/>
                  </a:cubicBezTo>
                  <a:lnTo>
                    <a:pt x="77448" y="43587"/>
                  </a:lnTo>
                  <a:close/>
                  <a:moveTo>
                    <a:pt x="639" y="43618"/>
                  </a:moveTo>
                  <a:lnTo>
                    <a:pt x="274" y="43648"/>
                  </a:lnTo>
                  <a:cubicBezTo>
                    <a:pt x="304" y="44043"/>
                    <a:pt x="365" y="44408"/>
                    <a:pt x="426" y="44803"/>
                  </a:cubicBezTo>
                  <a:lnTo>
                    <a:pt x="791" y="44742"/>
                  </a:lnTo>
                  <a:cubicBezTo>
                    <a:pt x="730" y="44378"/>
                    <a:pt x="699" y="43983"/>
                    <a:pt x="639" y="43618"/>
                  </a:cubicBezTo>
                  <a:close/>
                  <a:moveTo>
                    <a:pt x="77114" y="45837"/>
                  </a:moveTo>
                  <a:cubicBezTo>
                    <a:pt x="77053" y="46201"/>
                    <a:pt x="76993" y="46566"/>
                    <a:pt x="76932" y="46931"/>
                  </a:cubicBezTo>
                  <a:lnTo>
                    <a:pt x="77296" y="47022"/>
                  </a:lnTo>
                  <a:cubicBezTo>
                    <a:pt x="77357" y="46657"/>
                    <a:pt x="77448" y="46262"/>
                    <a:pt x="77509" y="45897"/>
                  </a:cubicBezTo>
                  <a:lnTo>
                    <a:pt x="77114" y="45837"/>
                  </a:lnTo>
                  <a:close/>
                  <a:moveTo>
                    <a:pt x="973" y="45867"/>
                  </a:moveTo>
                  <a:lnTo>
                    <a:pt x="608" y="45928"/>
                  </a:lnTo>
                  <a:cubicBezTo>
                    <a:pt x="669" y="46293"/>
                    <a:pt x="730" y="46688"/>
                    <a:pt x="821" y="47053"/>
                  </a:cubicBezTo>
                  <a:lnTo>
                    <a:pt x="1186" y="46992"/>
                  </a:lnTo>
                  <a:cubicBezTo>
                    <a:pt x="1094" y="46597"/>
                    <a:pt x="1034" y="46232"/>
                    <a:pt x="973" y="45867"/>
                  </a:cubicBezTo>
                  <a:close/>
                  <a:moveTo>
                    <a:pt x="76689" y="48056"/>
                  </a:moveTo>
                  <a:cubicBezTo>
                    <a:pt x="76597" y="48420"/>
                    <a:pt x="76506" y="48785"/>
                    <a:pt x="76385" y="49150"/>
                  </a:cubicBezTo>
                  <a:lnTo>
                    <a:pt x="76749" y="49241"/>
                  </a:lnTo>
                  <a:cubicBezTo>
                    <a:pt x="76871" y="48876"/>
                    <a:pt x="76962" y="48511"/>
                    <a:pt x="77053" y="48147"/>
                  </a:cubicBezTo>
                  <a:lnTo>
                    <a:pt x="76689" y="48056"/>
                  </a:lnTo>
                  <a:close/>
                  <a:moveTo>
                    <a:pt x="1429" y="48086"/>
                  </a:moveTo>
                  <a:lnTo>
                    <a:pt x="1064" y="48177"/>
                  </a:lnTo>
                  <a:cubicBezTo>
                    <a:pt x="1155" y="48542"/>
                    <a:pt x="1246" y="48907"/>
                    <a:pt x="1338" y="49271"/>
                  </a:cubicBezTo>
                  <a:lnTo>
                    <a:pt x="1702" y="49180"/>
                  </a:lnTo>
                  <a:cubicBezTo>
                    <a:pt x="1611" y="48815"/>
                    <a:pt x="1520" y="48451"/>
                    <a:pt x="1429" y="48086"/>
                  </a:cubicBezTo>
                  <a:close/>
                  <a:moveTo>
                    <a:pt x="76081" y="50244"/>
                  </a:moveTo>
                  <a:cubicBezTo>
                    <a:pt x="75959" y="50609"/>
                    <a:pt x="75868" y="50974"/>
                    <a:pt x="75746" y="51338"/>
                  </a:cubicBezTo>
                  <a:lnTo>
                    <a:pt x="76081" y="51460"/>
                  </a:lnTo>
                  <a:cubicBezTo>
                    <a:pt x="76202" y="51095"/>
                    <a:pt x="76324" y="50730"/>
                    <a:pt x="76445" y="50335"/>
                  </a:cubicBezTo>
                  <a:lnTo>
                    <a:pt x="76081" y="50244"/>
                  </a:lnTo>
                  <a:close/>
                  <a:moveTo>
                    <a:pt x="2037" y="50274"/>
                  </a:moveTo>
                  <a:lnTo>
                    <a:pt x="1672" y="50396"/>
                  </a:lnTo>
                  <a:cubicBezTo>
                    <a:pt x="1763" y="50761"/>
                    <a:pt x="1885" y="51126"/>
                    <a:pt x="2006" y="51490"/>
                  </a:cubicBezTo>
                  <a:lnTo>
                    <a:pt x="2371" y="51369"/>
                  </a:lnTo>
                  <a:cubicBezTo>
                    <a:pt x="2249" y="51004"/>
                    <a:pt x="2128" y="50639"/>
                    <a:pt x="2037" y="50274"/>
                  </a:cubicBezTo>
                  <a:close/>
                  <a:moveTo>
                    <a:pt x="2766" y="52433"/>
                  </a:moveTo>
                  <a:lnTo>
                    <a:pt x="2401" y="52554"/>
                  </a:lnTo>
                  <a:cubicBezTo>
                    <a:pt x="2523" y="52919"/>
                    <a:pt x="2675" y="53284"/>
                    <a:pt x="2797" y="53618"/>
                  </a:cubicBezTo>
                  <a:lnTo>
                    <a:pt x="3161" y="53496"/>
                  </a:lnTo>
                  <a:cubicBezTo>
                    <a:pt x="3009" y="53132"/>
                    <a:pt x="2888" y="52797"/>
                    <a:pt x="2766" y="52433"/>
                  </a:cubicBezTo>
                  <a:close/>
                  <a:moveTo>
                    <a:pt x="75351" y="52402"/>
                  </a:moveTo>
                  <a:cubicBezTo>
                    <a:pt x="75230" y="52767"/>
                    <a:pt x="75078" y="53101"/>
                    <a:pt x="74956" y="53466"/>
                  </a:cubicBezTo>
                  <a:lnTo>
                    <a:pt x="75290" y="53618"/>
                  </a:lnTo>
                  <a:cubicBezTo>
                    <a:pt x="75442" y="53253"/>
                    <a:pt x="75594" y="52888"/>
                    <a:pt x="75716" y="52524"/>
                  </a:cubicBezTo>
                  <a:lnTo>
                    <a:pt x="75351" y="52402"/>
                  </a:lnTo>
                  <a:close/>
                  <a:moveTo>
                    <a:pt x="3587" y="54530"/>
                  </a:moveTo>
                  <a:lnTo>
                    <a:pt x="3253" y="54682"/>
                  </a:lnTo>
                  <a:cubicBezTo>
                    <a:pt x="3405" y="55047"/>
                    <a:pt x="3557" y="55381"/>
                    <a:pt x="3708" y="55715"/>
                  </a:cubicBezTo>
                  <a:lnTo>
                    <a:pt x="4073" y="55563"/>
                  </a:lnTo>
                  <a:cubicBezTo>
                    <a:pt x="3891" y="55229"/>
                    <a:pt x="3739" y="54864"/>
                    <a:pt x="3587" y="54530"/>
                  </a:cubicBezTo>
                  <a:close/>
                  <a:moveTo>
                    <a:pt x="74500" y="54499"/>
                  </a:moveTo>
                  <a:cubicBezTo>
                    <a:pt x="74348" y="54864"/>
                    <a:pt x="74196" y="55199"/>
                    <a:pt x="74044" y="55563"/>
                  </a:cubicBezTo>
                  <a:lnTo>
                    <a:pt x="74379" y="55715"/>
                  </a:lnTo>
                  <a:cubicBezTo>
                    <a:pt x="74530" y="55381"/>
                    <a:pt x="74713" y="55016"/>
                    <a:pt x="74865" y="54651"/>
                  </a:cubicBezTo>
                  <a:lnTo>
                    <a:pt x="74500" y="54499"/>
                  </a:lnTo>
                  <a:close/>
                  <a:moveTo>
                    <a:pt x="4560" y="56566"/>
                  </a:moveTo>
                  <a:lnTo>
                    <a:pt x="4225" y="56749"/>
                  </a:lnTo>
                  <a:cubicBezTo>
                    <a:pt x="4408" y="57083"/>
                    <a:pt x="4590" y="57417"/>
                    <a:pt x="4772" y="57752"/>
                  </a:cubicBezTo>
                  <a:lnTo>
                    <a:pt x="5076" y="57569"/>
                  </a:lnTo>
                  <a:cubicBezTo>
                    <a:pt x="4894" y="57265"/>
                    <a:pt x="4742" y="56931"/>
                    <a:pt x="4560" y="56566"/>
                  </a:cubicBezTo>
                  <a:close/>
                  <a:moveTo>
                    <a:pt x="73527" y="56566"/>
                  </a:moveTo>
                  <a:cubicBezTo>
                    <a:pt x="73375" y="56901"/>
                    <a:pt x="73193" y="57235"/>
                    <a:pt x="73011" y="57569"/>
                  </a:cubicBezTo>
                  <a:lnTo>
                    <a:pt x="73345" y="57752"/>
                  </a:lnTo>
                  <a:cubicBezTo>
                    <a:pt x="73527" y="57417"/>
                    <a:pt x="73710" y="57083"/>
                    <a:pt x="73862" y="56749"/>
                  </a:cubicBezTo>
                  <a:lnTo>
                    <a:pt x="73527" y="56566"/>
                  </a:lnTo>
                  <a:close/>
                  <a:moveTo>
                    <a:pt x="5654" y="58572"/>
                  </a:moveTo>
                  <a:lnTo>
                    <a:pt x="5319" y="58755"/>
                  </a:lnTo>
                  <a:cubicBezTo>
                    <a:pt x="5532" y="59089"/>
                    <a:pt x="5715" y="59424"/>
                    <a:pt x="5927" y="59727"/>
                  </a:cubicBezTo>
                  <a:lnTo>
                    <a:pt x="6231" y="59545"/>
                  </a:lnTo>
                  <a:cubicBezTo>
                    <a:pt x="6049" y="59211"/>
                    <a:pt x="5836" y="58876"/>
                    <a:pt x="5654" y="58572"/>
                  </a:cubicBezTo>
                  <a:close/>
                  <a:moveTo>
                    <a:pt x="72433" y="58572"/>
                  </a:moveTo>
                  <a:cubicBezTo>
                    <a:pt x="72251" y="58907"/>
                    <a:pt x="72038" y="59211"/>
                    <a:pt x="71856" y="59545"/>
                  </a:cubicBezTo>
                  <a:lnTo>
                    <a:pt x="72190" y="59727"/>
                  </a:lnTo>
                  <a:cubicBezTo>
                    <a:pt x="72372" y="59424"/>
                    <a:pt x="72585" y="59089"/>
                    <a:pt x="72768" y="58755"/>
                  </a:cubicBezTo>
                  <a:lnTo>
                    <a:pt x="72433" y="58572"/>
                  </a:lnTo>
                  <a:close/>
                  <a:moveTo>
                    <a:pt x="6839" y="60487"/>
                  </a:moveTo>
                  <a:lnTo>
                    <a:pt x="6535" y="60700"/>
                  </a:lnTo>
                  <a:cubicBezTo>
                    <a:pt x="6748" y="61004"/>
                    <a:pt x="6961" y="61338"/>
                    <a:pt x="7174" y="61642"/>
                  </a:cubicBezTo>
                  <a:lnTo>
                    <a:pt x="7508" y="61430"/>
                  </a:lnTo>
                  <a:cubicBezTo>
                    <a:pt x="7265" y="61126"/>
                    <a:pt x="7052" y="60791"/>
                    <a:pt x="6839" y="60487"/>
                  </a:cubicBezTo>
                  <a:close/>
                  <a:moveTo>
                    <a:pt x="71248" y="60487"/>
                  </a:moveTo>
                  <a:cubicBezTo>
                    <a:pt x="71035" y="60822"/>
                    <a:pt x="70822" y="61126"/>
                    <a:pt x="70609" y="61430"/>
                  </a:cubicBezTo>
                  <a:lnTo>
                    <a:pt x="70913" y="61642"/>
                  </a:lnTo>
                  <a:cubicBezTo>
                    <a:pt x="71126" y="61338"/>
                    <a:pt x="71339" y="61034"/>
                    <a:pt x="71552" y="60700"/>
                  </a:cubicBezTo>
                  <a:lnTo>
                    <a:pt x="71248" y="60487"/>
                  </a:lnTo>
                  <a:close/>
                  <a:moveTo>
                    <a:pt x="8177" y="62341"/>
                  </a:moveTo>
                  <a:lnTo>
                    <a:pt x="7873" y="62554"/>
                  </a:lnTo>
                  <a:cubicBezTo>
                    <a:pt x="8085" y="62858"/>
                    <a:pt x="8329" y="63162"/>
                    <a:pt x="8572" y="63466"/>
                  </a:cubicBezTo>
                  <a:lnTo>
                    <a:pt x="8876" y="63223"/>
                  </a:lnTo>
                  <a:cubicBezTo>
                    <a:pt x="8633" y="62949"/>
                    <a:pt x="8389" y="62645"/>
                    <a:pt x="8177" y="62341"/>
                  </a:cubicBezTo>
                  <a:close/>
                  <a:moveTo>
                    <a:pt x="69910" y="62341"/>
                  </a:moveTo>
                  <a:cubicBezTo>
                    <a:pt x="69698" y="62645"/>
                    <a:pt x="69454" y="62949"/>
                    <a:pt x="69211" y="63253"/>
                  </a:cubicBezTo>
                  <a:lnTo>
                    <a:pt x="69515" y="63497"/>
                  </a:lnTo>
                  <a:cubicBezTo>
                    <a:pt x="69758" y="63193"/>
                    <a:pt x="70002" y="62889"/>
                    <a:pt x="70214" y="62585"/>
                  </a:cubicBezTo>
                  <a:lnTo>
                    <a:pt x="69910" y="62341"/>
                  </a:lnTo>
                  <a:close/>
                  <a:moveTo>
                    <a:pt x="9575" y="64104"/>
                  </a:moveTo>
                  <a:lnTo>
                    <a:pt x="9301" y="64348"/>
                  </a:lnTo>
                  <a:cubicBezTo>
                    <a:pt x="9544" y="64652"/>
                    <a:pt x="9788" y="64925"/>
                    <a:pt x="10061" y="65199"/>
                  </a:cubicBezTo>
                  <a:lnTo>
                    <a:pt x="10335" y="64955"/>
                  </a:lnTo>
                  <a:cubicBezTo>
                    <a:pt x="10092" y="64682"/>
                    <a:pt x="9818" y="64378"/>
                    <a:pt x="9575" y="64104"/>
                  </a:cubicBezTo>
                  <a:close/>
                  <a:moveTo>
                    <a:pt x="68512" y="64104"/>
                  </a:moveTo>
                  <a:cubicBezTo>
                    <a:pt x="68269" y="64408"/>
                    <a:pt x="67995" y="64682"/>
                    <a:pt x="67752" y="64986"/>
                  </a:cubicBezTo>
                  <a:lnTo>
                    <a:pt x="68026" y="65229"/>
                  </a:lnTo>
                  <a:cubicBezTo>
                    <a:pt x="68299" y="64955"/>
                    <a:pt x="68543" y="64652"/>
                    <a:pt x="68786" y="64378"/>
                  </a:cubicBezTo>
                  <a:lnTo>
                    <a:pt x="68512" y="64104"/>
                  </a:lnTo>
                  <a:close/>
                  <a:moveTo>
                    <a:pt x="11095" y="65776"/>
                  </a:moveTo>
                  <a:lnTo>
                    <a:pt x="10821" y="66050"/>
                  </a:lnTo>
                  <a:cubicBezTo>
                    <a:pt x="11095" y="66323"/>
                    <a:pt x="11368" y="66597"/>
                    <a:pt x="11642" y="66870"/>
                  </a:cubicBezTo>
                  <a:lnTo>
                    <a:pt x="11915" y="66597"/>
                  </a:lnTo>
                  <a:cubicBezTo>
                    <a:pt x="11642" y="66323"/>
                    <a:pt x="11368" y="66050"/>
                    <a:pt x="11095" y="65776"/>
                  </a:cubicBezTo>
                  <a:close/>
                  <a:moveTo>
                    <a:pt x="66992" y="65807"/>
                  </a:moveTo>
                  <a:cubicBezTo>
                    <a:pt x="66719" y="66080"/>
                    <a:pt x="66445" y="66354"/>
                    <a:pt x="66172" y="66627"/>
                  </a:cubicBezTo>
                  <a:lnTo>
                    <a:pt x="66445" y="66870"/>
                  </a:lnTo>
                  <a:cubicBezTo>
                    <a:pt x="66719" y="66627"/>
                    <a:pt x="66992" y="66354"/>
                    <a:pt x="67266" y="66080"/>
                  </a:cubicBezTo>
                  <a:lnTo>
                    <a:pt x="66992" y="65807"/>
                  </a:lnTo>
                  <a:close/>
                  <a:moveTo>
                    <a:pt x="12736" y="67387"/>
                  </a:moveTo>
                  <a:lnTo>
                    <a:pt x="12462" y="67661"/>
                  </a:lnTo>
                  <a:cubicBezTo>
                    <a:pt x="12736" y="67934"/>
                    <a:pt x="13040" y="68177"/>
                    <a:pt x="13314" y="68421"/>
                  </a:cubicBezTo>
                  <a:lnTo>
                    <a:pt x="13557" y="68147"/>
                  </a:lnTo>
                  <a:cubicBezTo>
                    <a:pt x="13283" y="67904"/>
                    <a:pt x="13010" y="67630"/>
                    <a:pt x="12736" y="67387"/>
                  </a:cubicBezTo>
                  <a:close/>
                  <a:moveTo>
                    <a:pt x="65351" y="67387"/>
                  </a:moveTo>
                  <a:cubicBezTo>
                    <a:pt x="65077" y="67661"/>
                    <a:pt x="64804" y="67904"/>
                    <a:pt x="64530" y="68147"/>
                  </a:cubicBezTo>
                  <a:lnTo>
                    <a:pt x="64773" y="68451"/>
                  </a:lnTo>
                  <a:cubicBezTo>
                    <a:pt x="65047" y="68177"/>
                    <a:pt x="65351" y="67934"/>
                    <a:pt x="65625" y="67661"/>
                  </a:cubicBezTo>
                  <a:lnTo>
                    <a:pt x="65351" y="67387"/>
                  </a:lnTo>
                  <a:close/>
                  <a:moveTo>
                    <a:pt x="14438" y="68877"/>
                  </a:moveTo>
                  <a:lnTo>
                    <a:pt x="14195" y="69180"/>
                  </a:lnTo>
                  <a:cubicBezTo>
                    <a:pt x="14499" y="69424"/>
                    <a:pt x="14773" y="69667"/>
                    <a:pt x="15076" y="69880"/>
                  </a:cubicBezTo>
                  <a:lnTo>
                    <a:pt x="15320" y="69576"/>
                  </a:lnTo>
                  <a:cubicBezTo>
                    <a:pt x="15016" y="69363"/>
                    <a:pt x="14712" y="69120"/>
                    <a:pt x="14438" y="68877"/>
                  </a:cubicBezTo>
                  <a:close/>
                  <a:moveTo>
                    <a:pt x="63649" y="68877"/>
                  </a:moveTo>
                  <a:cubicBezTo>
                    <a:pt x="63345" y="69120"/>
                    <a:pt x="63071" y="69363"/>
                    <a:pt x="62767" y="69606"/>
                  </a:cubicBezTo>
                  <a:lnTo>
                    <a:pt x="63011" y="69910"/>
                  </a:lnTo>
                  <a:cubicBezTo>
                    <a:pt x="63314" y="69667"/>
                    <a:pt x="63588" y="69424"/>
                    <a:pt x="63892" y="69180"/>
                  </a:cubicBezTo>
                  <a:lnTo>
                    <a:pt x="63649" y="68877"/>
                  </a:lnTo>
                  <a:close/>
                  <a:moveTo>
                    <a:pt x="16232" y="70275"/>
                  </a:moveTo>
                  <a:lnTo>
                    <a:pt x="15988" y="70579"/>
                  </a:lnTo>
                  <a:cubicBezTo>
                    <a:pt x="16323" y="70822"/>
                    <a:pt x="16627" y="71035"/>
                    <a:pt x="16931" y="71247"/>
                  </a:cubicBezTo>
                  <a:lnTo>
                    <a:pt x="17143" y="70943"/>
                  </a:lnTo>
                  <a:cubicBezTo>
                    <a:pt x="16839" y="70731"/>
                    <a:pt x="16535" y="70487"/>
                    <a:pt x="16232" y="70275"/>
                  </a:cubicBezTo>
                  <a:close/>
                  <a:moveTo>
                    <a:pt x="61855" y="70275"/>
                  </a:moveTo>
                  <a:cubicBezTo>
                    <a:pt x="61552" y="70518"/>
                    <a:pt x="61248" y="70731"/>
                    <a:pt x="60944" y="70943"/>
                  </a:cubicBezTo>
                  <a:lnTo>
                    <a:pt x="61156" y="71247"/>
                  </a:lnTo>
                  <a:cubicBezTo>
                    <a:pt x="61460" y="71035"/>
                    <a:pt x="61764" y="70822"/>
                    <a:pt x="62099" y="70579"/>
                  </a:cubicBezTo>
                  <a:lnTo>
                    <a:pt x="61855" y="70275"/>
                  </a:lnTo>
                  <a:close/>
                  <a:moveTo>
                    <a:pt x="18086" y="71551"/>
                  </a:moveTo>
                  <a:lnTo>
                    <a:pt x="17903" y="71886"/>
                  </a:lnTo>
                  <a:cubicBezTo>
                    <a:pt x="18207" y="72098"/>
                    <a:pt x="18542" y="72281"/>
                    <a:pt x="18876" y="72494"/>
                  </a:cubicBezTo>
                  <a:lnTo>
                    <a:pt x="19058" y="72159"/>
                  </a:lnTo>
                  <a:cubicBezTo>
                    <a:pt x="18724" y="71977"/>
                    <a:pt x="18420" y="71764"/>
                    <a:pt x="18086" y="71551"/>
                  </a:cubicBezTo>
                  <a:close/>
                  <a:moveTo>
                    <a:pt x="60001" y="71551"/>
                  </a:moveTo>
                  <a:cubicBezTo>
                    <a:pt x="59667" y="71764"/>
                    <a:pt x="59363" y="71977"/>
                    <a:pt x="59029" y="72159"/>
                  </a:cubicBezTo>
                  <a:lnTo>
                    <a:pt x="59241" y="72494"/>
                  </a:lnTo>
                  <a:cubicBezTo>
                    <a:pt x="59545" y="72311"/>
                    <a:pt x="59880" y="72098"/>
                    <a:pt x="60184" y="71886"/>
                  </a:cubicBezTo>
                  <a:lnTo>
                    <a:pt x="60001" y="71551"/>
                  </a:lnTo>
                  <a:close/>
                  <a:moveTo>
                    <a:pt x="20031" y="72737"/>
                  </a:moveTo>
                  <a:lnTo>
                    <a:pt x="19849" y="73071"/>
                  </a:lnTo>
                  <a:cubicBezTo>
                    <a:pt x="20183" y="73253"/>
                    <a:pt x="20517" y="73436"/>
                    <a:pt x="20852" y="73618"/>
                  </a:cubicBezTo>
                  <a:lnTo>
                    <a:pt x="21034" y="73284"/>
                  </a:lnTo>
                  <a:cubicBezTo>
                    <a:pt x="20700" y="73102"/>
                    <a:pt x="20365" y="72919"/>
                    <a:pt x="20031" y="72737"/>
                  </a:cubicBezTo>
                  <a:close/>
                  <a:moveTo>
                    <a:pt x="58056" y="72737"/>
                  </a:moveTo>
                  <a:cubicBezTo>
                    <a:pt x="57722" y="72919"/>
                    <a:pt x="57387" y="73102"/>
                    <a:pt x="57053" y="73284"/>
                  </a:cubicBezTo>
                  <a:lnTo>
                    <a:pt x="57235" y="73618"/>
                  </a:lnTo>
                  <a:cubicBezTo>
                    <a:pt x="57570" y="73436"/>
                    <a:pt x="57904" y="73253"/>
                    <a:pt x="58238" y="73071"/>
                  </a:cubicBezTo>
                  <a:lnTo>
                    <a:pt x="58056" y="72737"/>
                  </a:lnTo>
                  <a:close/>
                  <a:moveTo>
                    <a:pt x="22067" y="73801"/>
                  </a:moveTo>
                  <a:lnTo>
                    <a:pt x="21885" y="74135"/>
                  </a:lnTo>
                  <a:cubicBezTo>
                    <a:pt x="22219" y="74317"/>
                    <a:pt x="22584" y="74469"/>
                    <a:pt x="22919" y="74621"/>
                  </a:cubicBezTo>
                  <a:lnTo>
                    <a:pt x="23071" y="74287"/>
                  </a:lnTo>
                  <a:cubicBezTo>
                    <a:pt x="22736" y="74135"/>
                    <a:pt x="22402" y="73953"/>
                    <a:pt x="22067" y="73801"/>
                  </a:cubicBezTo>
                  <a:close/>
                  <a:moveTo>
                    <a:pt x="56050" y="73801"/>
                  </a:moveTo>
                  <a:cubicBezTo>
                    <a:pt x="55716" y="73953"/>
                    <a:pt x="55381" y="74135"/>
                    <a:pt x="55016" y="74287"/>
                  </a:cubicBezTo>
                  <a:lnTo>
                    <a:pt x="55168" y="74621"/>
                  </a:lnTo>
                  <a:cubicBezTo>
                    <a:pt x="55533" y="74469"/>
                    <a:pt x="55868" y="74317"/>
                    <a:pt x="56232" y="74135"/>
                  </a:cubicBezTo>
                  <a:lnTo>
                    <a:pt x="56050" y="73801"/>
                  </a:lnTo>
                  <a:close/>
                  <a:moveTo>
                    <a:pt x="53983" y="74743"/>
                  </a:moveTo>
                  <a:cubicBezTo>
                    <a:pt x="53649" y="74864"/>
                    <a:pt x="53284" y="75016"/>
                    <a:pt x="52950" y="75138"/>
                  </a:cubicBezTo>
                  <a:lnTo>
                    <a:pt x="53071" y="75503"/>
                  </a:lnTo>
                  <a:cubicBezTo>
                    <a:pt x="53436" y="75381"/>
                    <a:pt x="53801" y="75229"/>
                    <a:pt x="54135" y="75077"/>
                  </a:cubicBezTo>
                  <a:lnTo>
                    <a:pt x="53983" y="74743"/>
                  </a:lnTo>
                  <a:close/>
                  <a:moveTo>
                    <a:pt x="24134" y="74743"/>
                  </a:moveTo>
                  <a:lnTo>
                    <a:pt x="23982" y="75077"/>
                  </a:lnTo>
                  <a:cubicBezTo>
                    <a:pt x="24347" y="75229"/>
                    <a:pt x="24682" y="75381"/>
                    <a:pt x="25046" y="75533"/>
                  </a:cubicBezTo>
                  <a:lnTo>
                    <a:pt x="25198" y="75168"/>
                  </a:lnTo>
                  <a:cubicBezTo>
                    <a:pt x="24834" y="75016"/>
                    <a:pt x="24469" y="74895"/>
                    <a:pt x="24134" y="74743"/>
                  </a:cubicBezTo>
                  <a:close/>
                  <a:moveTo>
                    <a:pt x="51886" y="75533"/>
                  </a:moveTo>
                  <a:cubicBezTo>
                    <a:pt x="51521" y="75685"/>
                    <a:pt x="51156" y="75807"/>
                    <a:pt x="50791" y="75898"/>
                  </a:cubicBezTo>
                  <a:lnTo>
                    <a:pt x="50913" y="76263"/>
                  </a:lnTo>
                  <a:cubicBezTo>
                    <a:pt x="51278" y="76141"/>
                    <a:pt x="51643" y="76019"/>
                    <a:pt x="52007" y="75898"/>
                  </a:cubicBezTo>
                  <a:lnTo>
                    <a:pt x="51886" y="75533"/>
                  </a:lnTo>
                  <a:close/>
                  <a:moveTo>
                    <a:pt x="26262" y="75564"/>
                  </a:moveTo>
                  <a:lnTo>
                    <a:pt x="26141" y="75928"/>
                  </a:lnTo>
                  <a:cubicBezTo>
                    <a:pt x="26475" y="76050"/>
                    <a:pt x="26840" y="76171"/>
                    <a:pt x="27204" y="76293"/>
                  </a:cubicBezTo>
                  <a:lnTo>
                    <a:pt x="27326" y="75928"/>
                  </a:lnTo>
                  <a:cubicBezTo>
                    <a:pt x="26961" y="75807"/>
                    <a:pt x="26596" y="75685"/>
                    <a:pt x="26262" y="75564"/>
                  </a:cubicBezTo>
                  <a:close/>
                  <a:moveTo>
                    <a:pt x="28420" y="76232"/>
                  </a:moveTo>
                  <a:lnTo>
                    <a:pt x="28329" y="76597"/>
                  </a:lnTo>
                  <a:cubicBezTo>
                    <a:pt x="28694" y="76719"/>
                    <a:pt x="29059" y="76810"/>
                    <a:pt x="29423" y="76901"/>
                  </a:cubicBezTo>
                  <a:lnTo>
                    <a:pt x="29514" y="76536"/>
                  </a:lnTo>
                  <a:cubicBezTo>
                    <a:pt x="29150" y="76445"/>
                    <a:pt x="28785" y="76354"/>
                    <a:pt x="28420" y="76232"/>
                  </a:cubicBezTo>
                  <a:close/>
                  <a:moveTo>
                    <a:pt x="49728" y="76232"/>
                  </a:moveTo>
                  <a:cubicBezTo>
                    <a:pt x="49332" y="76354"/>
                    <a:pt x="48998" y="76445"/>
                    <a:pt x="48603" y="76536"/>
                  </a:cubicBezTo>
                  <a:lnTo>
                    <a:pt x="48725" y="76901"/>
                  </a:lnTo>
                  <a:cubicBezTo>
                    <a:pt x="49089" y="76810"/>
                    <a:pt x="49454" y="76719"/>
                    <a:pt x="49819" y="76597"/>
                  </a:cubicBezTo>
                  <a:lnTo>
                    <a:pt x="49728" y="76232"/>
                  </a:lnTo>
                  <a:close/>
                  <a:moveTo>
                    <a:pt x="47509" y="76779"/>
                  </a:moveTo>
                  <a:cubicBezTo>
                    <a:pt x="47144" y="76871"/>
                    <a:pt x="46779" y="76962"/>
                    <a:pt x="46384" y="77023"/>
                  </a:cubicBezTo>
                  <a:lnTo>
                    <a:pt x="46475" y="77387"/>
                  </a:lnTo>
                  <a:cubicBezTo>
                    <a:pt x="46840" y="77326"/>
                    <a:pt x="47235" y="77266"/>
                    <a:pt x="47600" y="77175"/>
                  </a:cubicBezTo>
                  <a:lnTo>
                    <a:pt x="47509" y="76779"/>
                  </a:lnTo>
                  <a:close/>
                  <a:moveTo>
                    <a:pt x="30609" y="76810"/>
                  </a:moveTo>
                  <a:lnTo>
                    <a:pt x="30548" y="77175"/>
                  </a:lnTo>
                  <a:cubicBezTo>
                    <a:pt x="30913" y="77266"/>
                    <a:pt x="31277" y="77326"/>
                    <a:pt x="31673" y="77418"/>
                  </a:cubicBezTo>
                  <a:lnTo>
                    <a:pt x="31733" y="77023"/>
                  </a:lnTo>
                  <a:cubicBezTo>
                    <a:pt x="31369" y="76962"/>
                    <a:pt x="30973" y="76871"/>
                    <a:pt x="30609" y="76810"/>
                  </a:cubicBezTo>
                  <a:close/>
                  <a:moveTo>
                    <a:pt x="45290" y="77235"/>
                  </a:moveTo>
                  <a:cubicBezTo>
                    <a:pt x="44925" y="77296"/>
                    <a:pt x="44530" y="77326"/>
                    <a:pt x="44165" y="77387"/>
                  </a:cubicBezTo>
                  <a:lnTo>
                    <a:pt x="44196" y="77752"/>
                  </a:lnTo>
                  <a:cubicBezTo>
                    <a:pt x="44591" y="77722"/>
                    <a:pt x="44955" y="77661"/>
                    <a:pt x="45351" y="77600"/>
                  </a:cubicBezTo>
                  <a:lnTo>
                    <a:pt x="45290" y="77235"/>
                  </a:lnTo>
                  <a:close/>
                  <a:moveTo>
                    <a:pt x="32858" y="77235"/>
                  </a:moveTo>
                  <a:lnTo>
                    <a:pt x="32797" y="77600"/>
                  </a:lnTo>
                  <a:cubicBezTo>
                    <a:pt x="33162" y="77661"/>
                    <a:pt x="33557" y="77722"/>
                    <a:pt x="33922" y="77782"/>
                  </a:cubicBezTo>
                  <a:lnTo>
                    <a:pt x="33983" y="77387"/>
                  </a:lnTo>
                  <a:cubicBezTo>
                    <a:pt x="33587" y="77357"/>
                    <a:pt x="33223" y="77296"/>
                    <a:pt x="32858" y="77235"/>
                  </a:cubicBezTo>
                  <a:close/>
                  <a:moveTo>
                    <a:pt x="35107" y="77539"/>
                  </a:moveTo>
                  <a:lnTo>
                    <a:pt x="35077" y="77904"/>
                  </a:lnTo>
                  <a:cubicBezTo>
                    <a:pt x="35442" y="77934"/>
                    <a:pt x="35806" y="77965"/>
                    <a:pt x="36201" y="77995"/>
                  </a:cubicBezTo>
                  <a:lnTo>
                    <a:pt x="36232" y="77630"/>
                  </a:lnTo>
                  <a:cubicBezTo>
                    <a:pt x="35867" y="77600"/>
                    <a:pt x="35472" y="77570"/>
                    <a:pt x="35107" y="77539"/>
                  </a:cubicBezTo>
                  <a:close/>
                  <a:moveTo>
                    <a:pt x="43041" y="77509"/>
                  </a:moveTo>
                  <a:cubicBezTo>
                    <a:pt x="42645" y="77570"/>
                    <a:pt x="42281" y="77600"/>
                    <a:pt x="41885" y="77630"/>
                  </a:cubicBezTo>
                  <a:lnTo>
                    <a:pt x="41916" y="77995"/>
                  </a:lnTo>
                  <a:cubicBezTo>
                    <a:pt x="42311" y="77965"/>
                    <a:pt x="42676" y="77934"/>
                    <a:pt x="43071" y="77904"/>
                  </a:cubicBezTo>
                  <a:lnTo>
                    <a:pt x="43041" y="77509"/>
                  </a:lnTo>
                  <a:close/>
                  <a:moveTo>
                    <a:pt x="37357" y="77691"/>
                  </a:moveTo>
                  <a:lnTo>
                    <a:pt x="37357" y="78056"/>
                  </a:lnTo>
                  <a:cubicBezTo>
                    <a:pt x="37721" y="78086"/>
                    <a:pt x="38116" y="78086"/>
                    <a:pt x="38481" y="78086"/>
                  </a:cubicBezTo>
                  <a:lnTo>
                    <a:pt x="38512" y="77722"/>
                  </a:lnTo>
                  <a:cubicBezTo>
                    <a:pt x="38116" y="77722"/>
                    <a:pt x="37752" y="77691"/>
                    <a:pt x="37357" y="77691"/>
                  </a:cubicBezTo>
                  <a:close/>
                  <a:moveTo>
                    <a:pt x="40761" y="77691"/>
                  </a:moveTo>
                  <a:cubicBezTo>
                    <a:pt x="40396" y="77691"/>
                    <a:pt x="40031" y="77722"/>
                    <a:pt x="39636" y="77722"/>
                  </a:cubicBezTo>
                  <a:lnTo>
                    <a:pt x="39636" y="78086"/>
                  </a:lnTo>
                  <a:cubicBezTo>
                    <a:pt x="40031" y="78086"/>
                    <a:pt x="40396" y="78086"/>
                    <a:pt x="40791" y="78056"/>
                  </a:cubicBezTo>
                  <a:lnTo>
                    <a:pt x="40761" y="776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91"/>
            <p:cNvSpPr/>
            <p:nvPr/>
          </p:nvSpPr>
          <p:spPr>
            <a:xfrm>
              <a:off x="4633545" y="1577825"/>
              <a:ext cx="1060825" cy="1060825"/>
            </a:xfrm>
            <a:custGeom>
              <a:rect b="b" l="l" r="r" t="t"/>
              <a:pathLst>
                <a:path extrusionOk="0" h="42433" w="42433">
                  <a:moveTo>
                    <a:pt x="21156" y="0"/>
                  </a:moveTo>
                  <a:cubicBezTo>
                    <a:pt x="20761" y="0"/>
                    <a:pt x="20366" y="0"/>
                    <a:pt x="20001" y="31"/>
                  </a:cubicBezTo>
                  <a:lnTo>
                    <a:pt x="20031" y="395"/>
                  </a:lnTo>
                  <a:cubicBezTo>
                    <a:pt x="20396" y="395"/>
                    <a:pt x="20761" y="365"/>
                    <a:pt x="21156" y="365"/>
                  </a:cubicBezTo>
                  <a:lnTo>
                    <a:pt x="21156" y="0"/>
                  </a:lnTo>
                  <a:close/>
                  <a:moveTo>
                    <a:pt x="22281" y="31"/>
                  </a:moveTo>
                  <a:lnTo>
                    <a:pt x="22281" y="395"/>
                  </a:lnTo>
                  <a:cubicBezTo>
                    <a:pt x="22645" y="426"/>
                    <a:pt x="23010" y="456"/>
                    <a:pt x="23405" y="487"/>
                  </a:cubicBezTo>
                  <a:lnTo>
                    <a:pt x="23436" y="92"/>
                  </a:lnTo>
                  <a:cubicBezTo>
                    <a:pt x="23040" y="61"/>
                    <a:pt x="22676" y="31"/>
                    <a:pt x="22281" y="31"/>
                  </a:cubicBezTo>
                  <a:close/>
                  <a:moveTo>
                    <a:pt x="18846" y="122"/>
                  </a:moveTo>
                  <a:cubicBezTo>
                    <a:pt x="18481" y="152"/>
                    <a:pt x="18086" y="213"/>
                    <a:pt x="17721" y="274"/>
                  </a:cubicBezTo>
                  <a:lnTo>
                    <a:pt x="17782" y="639"/>
                  </a:lnTo>
                  <a:cubicBezTo>
                    <a:pt x="18147" y="578"/>
                    <a:pt x="18511" y="547"/>
                    <a:pt x="18907" y="487"/>
                  </a:cubicBezTo>
                  <a:lnTo>
                    <a:pt x="18846" y="122"/>
                  </a:lnTo>
                  <a:close/>
                  <a:moveTo>
                    <a:pt x="24560" y="244"/>
                  </a:moveTo>
                  <a:lnTo>
                    <a:pt x="24499" y="639"/>
                  </a:lnTo>
                  <a:cubicBezTo>
                    <a:pt x="24895" y="699"/>
                    <a:pt x="25259" y="760"/>
                    <a:pt x="25624" y="851"/>
                  </a:cubicBezTo>
                  <a:lnTo>
                    <a:pt x="25715" y="456"/>
                  </a:lnTo>
                  <a:cubicBezTo>
                    <a:pt x="25320" y="395"/>
                    <a:pt x="24955" y="304"/>
                    <a:pt x="24560" y="244"/>
                  </a:cubicBezTo>
                  <a:close/>
                  <a:moveTo>
                    <a:pt x="16597" y="487"/>
                  </a:moveTo>
                  <a:cubicBezTo>
                    <a:pt x="16201" y="578"/>
                    <a:pt x="15837" y="669"/>
                    <a:pt x="15472" y="760"/>
                  </a:cubicBezTo>
                  <a:lnTo>
                    <a:pt x="15563" y="1125"/>
                  </a:lnTo>
                  <a:cubicBezTo>
                    <a:pt x="15928" y="1034"/>
                    <a:pt x="16293" y="943"/>
                    <a:pt x="16657" y="851"/>
                  </a:cubicBezTo>
                  <a:lnTo>
                    <a:pt x="16597" y="487"/>
                  </a:lnTo>
                  <a:close/>
                  <a:moveTo>
                    <a:pt x="26810" y="730"/>
                  </a:moveTo>
                  <a:lnTo>
                    <a:pt x="26718" y="1095"/>
                  </a:lnTo>
                  <a:cubicBezTo>
                    <a:pt x="27083" y="1216"/>
                    <a:pt x="27448" y="1307"/>
                    <a:pt x="27782" y="1429"/>
                  </a:cubicBezTo>
                  <a:lnTo>
                    <a:pt x="27904" y="1064"/>
                  </a:lnTo>
                  <a:cubicBezTo>
                    <a:pt x="27569" y="943"/>
                    <a:pt x="27174" y="851"/>
                    <a:pt x="26810" y="730"/>
                  </a:cubicBezTo>
                  <a:close/>
                  <a:moveTo>
                    <a:pt x="14378" y="1095"/>
                  </a:moveTo>
                  <a:cubicBezTo>
                    <a:pt x="14013" y="1216"/>
                    <a:pt x="13648" y="1368"/>
                    <a:pt x="13283" y="1520"/>
                  </a:cubicBezTo>
                  <a:lnTo>
                    <a:pt x="13435" y="1854"/>
                  </a:lnTo>
                  <a:cubicBezTo>
                    <a:pt x="13800" y="1733"/>
                    <a:pt x="14134" y="1581"/>
                    <a:pt x="14499" y="1459"/>
                  </a:cubicBezTo>
                  <a:lnTo>
                    <a:pt x="14378" y="1095"/>
                  </a:lnTo>
                  <a:close/>
                  <a:moveTo>
                    <a:pt x="28998" y="1459"/>
                  </a:moveTo>
                  <a:lnTo>
                    <a:pt x="28876" y="1824"/>
                  </a:lnTo>
                  <a:cubicBezTo>
                    <a:pt x="29211" y="1946"/>
                    <a:pt x="29545" y="2098"/>
                    <a:pt x="29910" y="2250"/>
                  </a:cubicBezTo>
                  <a:lnTo>
                    <a:pt x="30062" y="1915"/>
                  </a:lnTo>
                  <a:cubicBezTo>
                    <a:pt x="29727" y="1763"/>
                    <a:pt x="29363" y="1611"/>
                    <a:pt x="28998" y="1459"/>
                  </a:cubicBezTo>
                  <a:close/>
                  <a:moveTo>
                    <a:pt x="12250" y="1976"/>
                  </a:moveTo>
                  <a:cubicBezTo>
                    <a:pt x="11885" y="2128"/>
                    <a:pt x="11551" y="2310"/>
                    <a:pt x="11217" y="2493"/>
                  </a:cubicBezTo>
                  <a:lnTo>
                    <a:pt x="11399" y="2827"/>
                  </a:lnTo>
                  <a:cubicBezTo>
                    <a:pt x="11733" y="2645"/>
                    <a:pt x="12068" y="2462"/>
                    <a:pt x="12402" y="2310"/>
                  </a:cubicBezTo>
                  <a:lnTo>
                    <a:pt x="12250" y="1976"/>
                  </a:lnTo>
                  <a:close/>
                  <a:moveTo>
                    <a:pt x="31095" y="2432"/>
                  </a:moveTo>
                  <a:lnTo>
                    <a:pt x="30913" y="2766"/>
                  </a:lnTo>
                  <a:cubicBezTo>
                    <a:pt x="31247" y="2949"/>
                    <a:pt x="31582" y="3131"/>
                    <a:pt x="31886" y="3313"/>
                  </a:cubicBezTo>
                  <a:lnTo>
                    <a:pt x="32098" y="2979"/>
                  </a:lnTo>
                  <a:cubicBezTo>
                    <a:pt x="31764" y="2797"/>
                    <a:pt x="31430" y="2614"/>
                    <a:pt x="31095" y="2432"/>
                  </a:cubicBezTo>
                  <a:close/>
                  <a:moveTo>
                    <a:pt x="10213" y="3040"/>
                  </a:moveTo>
                  <a:cubicBezTo>
                    <a:pt x="9909" y="3253"/>
                    <a:pt x="9575" y="3465"/>
                    <a:pt x="9271" y="3678"/>
                  </a:cubicBezTo>
                  <a:lnTo>
                    <a:pt x="9484" y="3982"/>
                  </a:lnTo>
                  <a:cubicBezTo>
                    <a:pt x="9788" y="3769"/>
                    <a:pt x="10092" y="3557"/>
                    <a:pt x="10426" y="3374"/>
                  </a:cubicBezTo>
                  <a:lnTo>
                    <a:pt x="10213" y="3040"/>
                  </a:lnTo>
                  <a:close/>
                  <a:moveTo>
                    <a:pt x="33071" y="3617"/>
                  </a:moveTo>
                  <a:lnTo>
                    <a:pt x="32858" y="3921"/>
                  </a:lnTo>
                  <a:cubicBezTo>
                    <a:pt x="33162" y="4134"/>
                    <a:pt x="33466" y="4347"/>
                    <a:pt x="33770" y="4590"/>
                  </a:cubicBezTo>
                  <a:lnTo>
                    <a:pt x="33983" y="4286"/>
                  </a:lnTo>
                  <a:cubicBezTo>
                    <a:pt x="33679" y="4043"/>
                    <a:pt x="33375" y="3830"/>
                    <a:pt x="33071" y="3617"/>
                  </a:cubicBezTo>
                  <a:close/>
                  <a:moveTo>
                    <a:pt x="8329" y="4347"/>
                  </a:moveTo>
                  <a:cubicBezTo>
                    <a:pt x="8025" y="4590"/>
                    <a:pt x="7721" y="4833"/>
                    <a:pt x="7447" y="5076"/>
                  </a:cubicBezTo>
                  <a:lnTo>
                    <a:pt x="7691" y="5350"/>
                  </a:lnTo>
                  <a:cubicBezTo>
                    <a:pt x="7964" y="5107"/>
                    <a:pt x="8268" y="4864"/>
                    <a:pt x="8572" y="4651"/>
                  </a:cubicBezTo>
                  <a:lnTo>
                    <a:pt x="8329" y="4347"/>
                  </a:lnTo>
                  <a:close/>
                  <a:moveTo>
                    <a:pt x="34895" y="4985"/>
                  </a:moveTo>
                  <a:lnTo>
                    <a:pt x="34652" y="5289"/>
                  </a:lnTo>
                  <a:cubicBezTo>
                    <a:pt x="34925" y="5532"/>
                    <a:pt x="35199" y="5776"/>
                    <a:pt x="35472" y="6049"/>
                  </a:cubicBezTo>
                  <a:lnTo>
                    <a:pt x="35746" y="5745"/>
                  </a:lnTo>
                  <a:cubicBezTo>
                    <a:pt x="35472" y="5502"/>
                    <a:pt x="35168" y="5228"/>
                    <a:pt x="34895" y="4985"/>
                  </a:cubicBezTo>
                  <a:close/>
                  <a:moveTo>
                    <a:pt x="6566" y="5836"/>
                  </a:moveTo>
                  <a:cubicBezTo>
                    <a:pt x="6292" y="6110"/>
                    <a:pt x="6019" y="6383"/>
                    <a:pt x="5776" y="6657"/>
                  </a:cubicBezTo>
                  <a:lnTo>
                    <a:pt x="6049" y="6900"/>
                  </a:lnTo>
                  <a:cubicBezTo>
                    <a:pt x="6292" y="6627"/>
                    <a:pt x="6566" y="6383"/>
                    <a:pt x="6840" y="6110"/>
                  </a:cubicBezTo>
                  <a:lnTo>
                    <a:pt x="6566" y="5836"/>
                  </a:lnTo>
                  <a:close/>
                  <a:moveTo>
                    <a:pt x="36567" y="6566"/>
                  </a:moveTo>
                  <a:lnTo>
                    <a:pt x="36293" y="6839"/>
                  </a:lnTo>
                  <a:cubicBezTo>
                    <a:pt x="36536" y="7113"/>
                    <a:pt x="36810" y="7386"/>
                    <a:pt x="37053" y="7660"/>
                  </a:cubicBezTo>
                  <a:lnTo>
                    <a:pt x="37326" y="7417"/>
                  </a:lnTo>
                  <a:cubicBezTo>
                    <a:pt x="37083" y="7143"/>
                    <a:pt x="36840" y="6839"/>
                    <a:pt x="36567" y="6566"/>
                  </a:cubicBezTo>
                  <a:close/>
                  <a:moveTo>
                    <a:pt x="4985" y="7508"/>
                  </a:moveTo>
                  <a:cubicBezTo>
                    <a:pt x="4773" y="7782"/>
                    <a:pt x="4529" y="8086"/>
                    <a:pt x="4286" y="8390"/>
                  </a:cubicBezTo>
                  <a:lnTo>
                    <a:pt x="4590" y="8633"/>
                  </a:lnTo>
                  <a:cubicBezTo>
                    <a:pt x="4803" y="8329"/>
                    <a:pt x="5046" y="8025"/>
                    <a:pt x="5289" y="7751"/>
                  </a:cubicBezTo>
                  <a:lnTo>
                    <a:pt x="4985" y="7508"/>
                  </a:lnTo>
                  <a:close/>
                  <a:moveTo>
                    <a:pt x="38056" y="8298"/>
                  </a:moveTo>
                  <a:lnTo>
                    <a:pt x="37752" y="8542"/>
                  </a:lnTo>
                  <a:cubicBezTo>
                    <a:pt x="37995" y="8845"/>
                    <a:pt x="38208" y="9149"/>
                    <a:pt x="38421" y="9453"/>
                  </a:cubicBezTo>
                  <a:lnTo>
                    <a:pt x="38725" y="9241"/>
                  </a:lnTo>
                  <a:cubicBezTo>
                    <a:pt x="38512" y="8937"/>
                    <a:pt x="38299" y="8602"/>
                    <a:pt x="38056" y="8298"/>
                  </a:cubicBezTo>
                  <a:close/>
                  <a:moveTo>
                    <a:pt x="3618" y="9332"/>
                  </a:moveTo>
                  <a:cubicBezTo>
                    <a:pt x="3405" y="9666"/>
                    <a:pt x="3192" y="9970"/>
                    <a:pt x="3010" y="10304"/>
                  </a:cubicBezTo>
                  <a:lnTo>
                    <a:pt x="3314" y="10487"/>
                  </a:lnTo>
                  <a:cubicBezTo>
                    <a:pt x="3526" y="10183"/>
                    <a:pt x="3709" y="9849"/>
                    <a:pt x="3922" y="9545"/>
                  </a:cubicBezTo>
                  <a:lnTo>
                    <a:pt x="3618" y="9332"/>
                  </a:lnTo>
                  <a:close/>
                  <a:moveTo>
                    <a:pt x="39363" y="10213"/>
                  </a:moveTo>
                  <a:lnTo>
                    <a:pt x="39029" y="10396"/>
                  </a:lnTo>
                  <a:cubicBezTo>
                    <a:pt x="39241" y="10730"/>
                    <a:pt x="39424" y="11064"/>
                    <a:pt x="39576" y="11368"/>
                  </a:cubicBezTo>
                  <a:lnTo>
                    <a:pt x="39940" y="11216"/>
                  </a:lnTo>
                  <a:cubicBezTo>
                    <a:pt x="39758" y="10882"/>
                    <a:pt x="39545" y="10548"/>
                    <a:pt x="39363" y="10213"/>
                  </a:cubicBezTo>
                  <a:close/>
                  <a:moveTo>
                    <a:pt x="2432" y="11308"/>
                  </a:moveTo>
                  <a:cubicBezTo>
                    <a:pt x="2250" y="11642"/>
                    <a:pt x="2098" y="12007"/>
                    <a:pt x="1915" y="12341"/>
                  </a:cubicBezTo>
                  <a:lnTo>
                    <a:pt x="2280" y="12493"/>
                  </a:lnTo>
                  <a:cubicBezTo>
                    <a:pt x="2432" y="12159"/>
                    <a:pt x="2584" y="11824"/>
                    <a:pt x="2767" y="11490"/>
                  </a:cubicBezTo>
                  <a:lnTo>
                    <a:pt x="2432" y="11308"/>
                  </a:lnTo>
                  <a:close/>
                  <a:moveTo>
                    <a:pt x="40427" y="12219"/>
                  </a:moveTo>
                  <a:lnTo>
                    <a:pt x="40092" y="12402"/>
                  </a:lnTo>
                  <a:cubicBezTo>
                    <a:pt x="40244" y="12736"/>
                    <a:pt x="40396" y="13070"/>
                    <a:pt x="40548" y="13435"/>
                  </a:cubicBezTo>
                  <a:lnTo>
                    <a:pt x="40883" y="13283"/>
                  </a:lnTo>
                  <a:cubicBezTo>
                    <a:pt x="40761" y="12918"/>
                    <a:pt x="40609" y="12584"/>
                    <a:pt x="40427" y="12219"/>
                  </a:cubicBezTo>
                  <a:close/>
                  <a:moveTo>
                    <a:pt x="1459" y="13405"/>
                  </a:moveTo>
                  <a:cubicBezTo>
                    <a:pt x="1338" y="13770"/>
                    <a:pt x="1186" y="14134"/>
                    <a:pt x="1064" y="14469"/>
                  </a:cubicBezTo>
                  <a:lnTo>
                    <a:pt x="1429" y="14590"/>
                  </a:lnTo>
                  <a:cubicBezTo>
                    <a:pt x="1551" y="14256"/>
                    <a:pt x="1672" y="13891"/>
                    <a:pt x="1824" y="13526"/>
                  </a:cubicBezTo>
                  <a:lnTo>
                    <a:pt x="1459" y="13405"/>
                  </a:lnTo>
                  <a:close/>
                  <a:moveTo>
                    <a:pt x="41308" y="14347"/>
                  </a:moveTo>
                  <a:lnTo>
                    <a:pt x="40944" y="14469"/>
                  </a:lnTo>
                  <a:cubicBezTo>
                    <a:pt x="41065" y="14833"/>
                    <a:pt x="41156" y="15198"/>
                    <a:pt x="41278" y="15563"/>
                  </a:cubicBezTo>
                  <a:lnTo>
                    <a:pt x="41643" y="15441"/>
                  </a:lnTo>
                  <a:cubicBezTo>
                    <a:pt x="41521" y="15107"/>
                    <a:pt x="41430" y="14712"/>
                    <a:pt x="41308" y="14347"/>
                  </a:cubicBezTo>
                  <a:close/>
                  <a:moveTo>
                    <a:pt x="730" y="15563"/>
                  </a:moveTo>
                  <a:cubicBezTo>
                    <a:pt x="639" y="15928"/>
                    <a:pt x="548" y="16323"/>
                    <a:pt x="456" y="16688"/>
                  </a:cubicBezTo>
                  <a:lnTo>
                    <a:pt x="852" y="16779"/>
                  </a:lnTo>
                  <a:cubicBezTo>
                    <a:pt x="912" y="16414"/>
                    <a:pt x="1004" y="16049"/>
                    <a:pt x="1095" y="15684"/>
                  </a:cubicBezTo>
                  <a:lnTo>
                    <a:pt x="730" y="15563"/>
                  </a:lnTo>
                  <a:close/>
                  <a:moveTo>
                    <a:pt x="41916" y="16566"/>
                  </a:moveTo>
                  <a:lnTo>
                    <a:pt x="41551" y="16657"/>
                  </a:lnTo>
                  <a:cubicBezTo>
                    <a:pt x="41612" y="17022"/>
                    <a:pt x="41703" y="17387"/>
                    <a:pt x="41764" y="17751"/>
                  </a:cubicBezTo>
                  <a:lnTo>
                    <a:pt x="42129" y="17691"/>
                  </a:lnTo>
                  <a:cubicBezTo>
                    <a:pt x="42068" y="17326"/>
                    <a:pt x="42007" y="16931"/>
                    <a:pt x="41916" y="16566"/>
                  </a:cubicBezTo>
                  <a:close/>
                  <a:moveTo>
                    <a:pt x="274" y="17812"/>
                  </a:moveTo>
                  <a:cubicBezTo>
                    <a:pt x="213" y="18207"/>
                    <a:pt x="152" y="18572"/>
                    <a:pt x="122" y="18967"/>
                  </a:cubicBezTo>
                  <a:lnTo>
                    <a:pt x="487" y="18998"/>
                  </a:lnTo>
                  <a:cubicBezTo>
                    <a:pt x="517" y="18633"/>
                    <a:pt x="578" y="18268"/>
                    <a:pt x="639" y="17873"/>
                  </a:cubicBezTo>
                  <a:lnTo>
                    <a:pt x="274" y="17812"/>
                  </a:lnTo>
                  <a:close/>
                  <a:moveTo>
                    <a:pt x="42281" y="18815"/>
                  </a:moveTo>
                  <a:lnTo>
                    <a:pt x="41916" y="18876"/>
                  </a:lnTo>
                  <a:cubicBezTo>
                    <a:pt x="41947" y="19241"/>
                    <a:pt x="41977" y="19636"/>
                    <a:pt x="42007" y="20001"/>
                  </a:cubicBezTo>
                  <a:lnTo>
                    <a:pt x="42402" y="19970"/>
                  </a:lnTo>
                  <a:cubicBezTo>
                    <a:pt x="42372" y="19606"/>
                    <a:pt x="42342" y="19210"/>
                    <a:pt x="42281" y="18815"/>
                  </a:cubicBezTo>
                  <a:close/>
                  <a:moveTo>
                    <a:pt x="0" y="20092"/>
                  </a:moveTo>
                  <a:cubicBezTo>
                    <a:pt x="0" y="20457"/>
                    <a:pt x="0" y="20852"/>
                    <a:pt x="0" y="21216"/>
                  </a:cubicBezTo>
                  <a:lnTo>
                    <a:pt x="0" y="21247"/>
                  </a:lnTo>
                  <a:lnTo>
                    <a:pt x="365" y="21247"/>
                  </a:lnTo>
                  <a:lnTo>
                    <a:pt x="365" y="21216"/>
                  </a:lnTo>
                  <a:cubicBezTo>
                    <a:pt x="365" y="20852"/>
                    <a:pt x="365" y="20487"/>
                    <a:pt x="396" y="20122"/>
                  </a:cubicBezTo>
                  <a:lnTo>
                    <a:pt x="0" y="20092"/>
                  </a:lnTo>
                  <a:close/>
                  <a:moveTo>
                    <a:pt x="42038" y="21125"/>
                  </a:moveTo>
                  <a:lnTo>
                    <a:pt x="42038" y="21216"/>
                  </a:lnTo>
                  <a:cubicBezTo>
                    <a:pt x="42038" y="21581"/>
                    <a:pt x="42038" y="21976"/>
                    <a:pt x="42007" y="22341"/>
                  </a:cubicBezTo>
                  <a:lnTo>
                    <a:pt x="42402" y="22371"/>
                  </a:lnTo>
                  <a:cubicBezTo>
                    <a:pt x="42402" y="21976"/>
                    <a:pt x="42433" y="21581"/>
                    <a:pt x="42433" y="21216"/>
                  </a:cubicBezTo>
                  <a:lnTo>
                    <a:pt x="42433" y="21125"/>
                  </a:lnTo>
                  <a:close/>
                  <a:moveTo>
                    <a:pt x="396" y="22371"/>
                  </a:moveTo>
                  <a:lnTo>
                    <a:pt x="31" y="22402"/>
                  </a:lnTo>
                  <a:cubicBezTo>
                    <a:pt x="31" y="22767"/>
                    <a:pt x="61" y="23162"/>
                    <a:pt x="122" y="23557"/>
                  </a:cubicBezTo>
                  <a:lnTo>
                    <a:pt x="487" y="23496"/>
                  </a:lnTo>
                  <a:cubicBezTo>
                    <a:pt x="456" y="23131"/>
                    <a:pt x="426" y="22767"/>
                    <a:pt x="396" y="22371"/>
                  </a:cubicBezTo>
                  <a:close/>
                  <a:moveTo>
                    <a:pt x="41916" y="23466"/>
                  </a:moveTo>
                  <a:cubicBezTo>
                    <a:pt x="41886" y="23830"/>
                    <a:pt x="41825" y="24195"/>
                    <a:pt x="41764" y="24590"/>
                  </a:cubicBezTo>
                  <a:lnTo>
                    <a:pt x="42159" y="24651"/>
                  </a:lnTo>
                  <a:cubicBezTo>
                    <a:pt x="42220" y="24256"/>
                    <a:pt x="42251" y="23891"/>
                    <a:pt x="42311" y="23496"/>
                  </a:cubicBezTo>
                  <a:lnTo>
                    <a:pt x="41916" y="23466"/>
                  </a:lnTo>
                  <a:close/>
                  <a:moveTo>
                    <a:pt x="639" y="24621"/>
                  </a:moveTo>
                  <a:lnTo>
                    <a:pt x="274" y="24682"/>
                  </a:lnTo>
                  <a:cubicBezTo>
                    <a:pt x="335" y="25046"/>
                    <a:pt x="396" y="25441"/>
                    <a:pt x="487" y="25806"/>
                  </a:cubicBezTo>
                  <a:lnTo>
                    <a:pt x="852" y="25745"/>
                  </a:lnTo>
                  <a:cubicBezTo>
                    <a:pt x="791" y="25350"/>
                    <a:pt x="700" y="24986"/>
                    <a:pt x="639" y="24621"/>
                  </a:cubicBezTo>
                  <a:close/>
                  <a:moveTo>
                    <a:pt x="41551" y="25685"/>
                  </a:moveTo>
                  <a:cubicBezTo>
                    <a:pt x="41491" y="26049"/>
                    <a:pt x="41399" y="26414"/>
                    <a:pt x="41278" y="26779"/>
                  </a:cubicBezTo>
                  <a:lnTo>
                    <a:pt x="41673" y="26870"/>
                  </a:lnTo>
                  <a:cubicBezTo>
                    <a:pt x="41764" y="26505"/>
                    <a:pt x="41855" y="26141"/>
                    <a:pt x="41947" y="25776"/>
                  </a:cubicBezTo>
                  <a:lnTo>
                    <a:pt x="41551" y="25685"/>
                  </a:lnTo>
                  <a:close/>
                  <a:moveTo>
                    <a:pt x="1125" y="26809"/>
                  </a:moveTo>
                  <a:lnTo>
                    <a:pt x="760" y="26931"/>
                  </a:lnTo>
                  <a:cubicBezTo>
                    <a:pt x="882" y="27296"/>
                    <a:pt x="973" y="27660"/>
                    <a:pt x="1095" y="28025"/>
                  </a:cubicBezTo>
                  <a:lnTo>
                    <a:pt x="1459" y="27903"/>
                  </a:lnTo>
                  <a:cubicBezTo>
                    <a:pt x="1338" y="27539"/>
                    <a:pt x="1247" y="27174"/>
                    <a:pt x="1125" y="26809"/>
                  </a:cubicBezTo>
                  <a:close/>
                  <a:moveTo>
                    <a:pt x="40974" y="27873"/>
                  </a:moveTo>
                  <a:cubicBezTo>
                    <a:pt x="40852" y="28207"/>
                    <a:pt x="40700" y="28572"/>
                    <a:pt x="40579" y="28907"/>
                  </a:cubicBezTo>
                  <a:lnTo>
                    <a:pt x="40913" y="29059"/>
                  </a:lnTo>
                  <a:cubicBezTo>
                    <a:pt x="41065" y="28694"/>
                    <a:pt x="41217" y="28329"/>
                    <a:pt x="41339" y="27995"/>
                  </a:cubicBezTo>
                  <a:lnTo>
                    <a:pt x="40974" y="27873"/>
                  </a:lnTo>
                  <a:close/>
                  <a:moveTo>
                    <a:pt x="1855" y="28967"/>
                  </a:moveTo>
                  <a:lnTo>
                    <a:pt x="1490" y="29089"/>
                  </a:lnTo>
                  <a:cubicBezTo>
                    <a:pt x="1642" y="29454"/>
                    <a:pt x="1794" y="29818"/>
                    <a:pt x="1946" y="30153"/>
                  </a:cubicBezTo>
                  <a:lnTo>
                    <a:pt x="2311" y="30001"/>
                  </a:lnTo>
                  <a:cubicBezTo>
                    <a:pt x="2159" y="29636"/>
                    <a:pt x="2007" y="29302"/>
                    <a:pt x="1855" y="28967"/>
                  </a:cubicBezTo>
                  <a:close/>
                  <a:moveTo>
                    <a:pt x="40123" y="29970"/>
                  </a:moveTo>
                  <a:cubicBezTo>
                    <a:pt x="39971" y="30305"/>
                    <a:pt x="39788" y="30639"/>
                    <a:pt x="39606" y="30973"/>
                  </a:cubicBezTo>
                  <a:lnTo>
                    <a:pt x="39940" y="31156"/>
                  </a:lnTo>
                  <a:cubicBezTo>
                    <a:pt x="40153" y="30821"/>
                    <a:pt x="40305" y="30457"/>
                    <a:pt x="40457" y="30122"/>
                  </a:cubicBezTo>
                  <a:lnTo>
                    <a:pt x="40123" y="29970"/>
                  </a:lnTo>
                  <a:close/>
                  <a:moveTo>
                    <a:pt x="2797" y="31004"/>
                  </a:moveTo>
                  <a:lnTo>
                    <a:pt x="2463" y="31186"/>
                  </a:lnTo>
                  <a:cubicBezTo>
                    <a:pt x="2645" y="31521"/>
                    <a:pt x="2827" y="31855"/>
                    <a:pt x="3040" y="32189"/>
                  </a:cubicBezTo>
                  <a:lnTo>
                    <a:pt x="3344" y="31977"/>
                  </a:lnTo>
                  <a:cubicBezTo>
                    <a:pt x="3162" y="31673"/>
                    <a:pt x="2979" y="31338"/>
                    <a:pt x="2797" y="31004"/>
                  </a:cubicBezTo>
                  <a:close/>
                  <a:moveTo>
                    <a:pt x="39059" y="31946"/>
                  </a:moveTo>
                  <a:cubicBezTo>
                    <a:pt x="38877" y="32280"/>
                    <a:pt x="38664" y="32584"/>
                    <a:pt x="38451" y="32919"/>
                  </a:cubicBezTo>
                  <a:lnTo>
                    <a:pt x="38755" y="33132"/>
                  </a:lnTo>
                  <a:cubicBezTo>
                    <a:pt x="38998" y="32797"/>
                    <a:pt x="39181" y="32463"/>
                    <a:pt x="39393" y="32159"/>
                  </a:cubicBezTo>
                  <a:lnTo>
                    <a:pt x="39059" y="31946"/>
                  </a:lnTo>
                  <a:close/>
                  <a:moveTo>
                    <a:pt x="3982" y="32919"/>
                  </a:moveTo>
                  <a:lnTo>
                    <a:pt x="3648" y="33132"/>
                  </a:lnTo>
                  <a:cubicBezTo>
                    <a:pt x="3861" y="33466"/>
                    <a:pt x="4104" y="33770"/>
                    <a:pt x="4317" y="34074"/>
                  </a:cubicBezTo>
                  <a:lnTo>
                    <a:pt x="4621" y="33831"/>
                  </a:lnTo>
                  <a:cubicBezTo>
                    <a:pt x="4408" y="33557"/>
                    <a:pt x="4195" y="33253"/>
                    <a:pt x="3982" y="32919"/>
                  </a:cubicBezTo>
                  <a:close/>
                  <a:moveTo>
                    <a:pt x="37813" y="33831"/>
                  </a:moveTo>
                  <a:cubicBezTo>
                    <a:pt x="37570" y="34104"/>
                    <a:pt x="37326" y="34408"/>
                    <a:pt x="37083" y="34712"/>
                  </a:cubicBezTo>
                  <a:lnTo>
                    <a:pt x="37387" y="34955"/>
                  </a:lnTo>
                  <a:cubicBezTo>
                    <a:pt x="37630" y="34651"/>
                    <a:pt x="37874" y="34347"/>
                    <a:pt x="38086" y="34043"/>
                  </a:cubicBezTo>
                  <a:lnTo>
                    <a:pt x="37813" y="33831"/>
                  </a:lnTo>
                  <a:close/>
                  <a:moveTo>
                    <a:pt x="5350" y="34712"/>
                  </a:moveTo>
                  <a:lnTo>
                    <a:pt x="5046" y="34955"/>
                  </a:lnTo>
                  <a:cubicBezTo>
                    <a:pt x="5289" y="35259"/>
                    <a:pt x="5563" y="35533"/>
                    <a:pt x="5806" y="35806"/>
                  </a:cubicBezTo>
                  <a:lnTo>
                    <a:pt x="6080" y="35563"/>
                  </a:lnTo>
                  <a:cubicBezTo>
                    <a:pt x="5836" y="35290"/>
                    <a:pt x="5593" y="35016"/>
                    <a:pt x="5350" y="34712"/>
                  </a:cubicBezTo>
                  <a:close/>
                  <a:moveTo>
                    <a:pt x="36323" y="35533"/>
                  </a:moveTo>
                  <a:cubicBezTo>
                    <a:pt x="36080" y="35806"/>
                    <a:pt x="35807" y="36080"/>
                    <a:pt x="35533" y="36323"/>
                  </a:cubicBezTo>
                  <a:lnTo>
                    <a:pt x="35807" y="36627"/>
                  </a:lnTo>
                  <a:cubicBezTo>
                    <a:pt x="36080" y="36353"/>
                    <a:pt x="36354" y="36080"/>
                    <a:pt x="36627" y="35806"/>
                  </a:cubicBezTo>
                  <a:lnTo>
                    <a:pt x="36323" y="35533"/>
                  </a:lnTo>
                  <a:close/>
                  <a:moveTo>
                    <a:pt x="6900" y="36353"/>
                  </a:moveTo>
                  <a:lnTo>
                    <a:pt x="6627" y="36627"/>
                  </a:lnTo>
                  <a:cubicBezTo>
                    <a:pt x="6900" y="36901"/>
                    <a:pt x="7204" y="37144"/>
                    <a:pt x="7478" y="37387"/>
                  </a:cubicBezTo>
                  <a:lnTo>
                    <a:pt x="7721" y="37113"/>
                  </a:lnTo>
                  <a:cubicBezTo>
                    <a:pt x="7447" y="36870"/>
                    <a:pt x="7174" y="36597"/>
                    <a:pt x="6900" y="36353"/>
                  </a:cubicBezTo>
                  <a:close/>
                  <a:moveTo>
                    <a:pt x="34682" y="37083"/>
                  </a:moveTo>
                  <a:cubicBezTo>
                    <a:pt x="34408" y="37326"/>
                    <a:pt x="34104" y="37569"/>
                    <a:pt x="33831" y="37782"/>
                  </a:cubicBezTo>
                  <a:lnTo>
                    <a:pt x="34044" y="38086"/>
                  </a:lnTo>
                  <a:cubicBezTo>
                    <a:pt x="34348" y="37873"/>
                    <a:pt x="34652" y="37630"/>
                    <a:pt x="34956" y="37387"/>
                  </a:cubicBezTo>
                  <a:lnTo>
                    <a:pt x="34682" y="37083"/>
                  </a:lnTo>
                  <a:close/>
                  <a:moveTo>
                    <a:pt x="8602" y="37812"/>
                  </a:moveTo>
                  <a:lnTo>
                    <a:pt x="8390" y="38116"/>
                  </a:lnTo>
                  <a:cubicBezTo>
                    <a:pt x="8694" y="38360"/>
                    <a:pt x="8998" y="38572"/>
                    <a:pt x="9302" y="38785"/>
                  </a:cubicBezTo>
                  <a:lnTo>
                    <a:pt x="9514" y="38481"/>
                  </a:lnTo>
                  <a:cubicBezTo>
                    <a:pt x="9210" y="38268"/>
                    <a:pt x="8906" y="38025"/>
                    <a:pt x="8602" y="37812"/>
                  </a:cubicBezTo>
                  <a:close/>
                  <a:moveTo>
                    <a:pt x="32919" y="38451"/>
                  </a:moveTo>
                  <a:cubicBezTo>
                    <a:pt x="32585" y="38664"/>
                    <a:pt x="32281" y="38876"/>
                    <a:pt x="31946" y="39059"/>
                  </a:cubicBezTo>
                  <a:lnTo>
                    <a:pt x="32159" y="39393"/>
                  </a:lnTo>
                  <a:cubicBezTo>
                    <a:pt x="32493" y="39180"/>
                    <a:pt x="32797" y="38998"/>
                    <a:pt x="33101" y="38785"/>
                  </a:cubicBezTo>
                  <a:lnTo>
                    <a:pt x="32919" y="38451"/>
                  </a:lnTo>
                  <a:close/>
                  <a:moveTo>
                    <a:pt x="10487" y="39089"/>
                  </a:moveTo>
                  <a:lnTo>
                    <a:pt x="10274" y="39393"/>
                  </a:lnTo>
                  <a:cubicBezTo>
                    <a:pt x="10609" y="39606"/>
                    <a:pt x="10943" y="39788"/>
                    <a:pt x="11277" y="39971"/>
                  </a:cubicBezTo>
                  <a:lnTo>
                    <a:pt x="11460" y="39636"/>
                  </a:lnTo>
                  <a:cubicBezTo>
                    <a:pt x="11125" y="39454"/>
                    <a:pt x="10791" y="39271"/>
                    <a:pt x="10487" y="39089"/>
                  </a:cubicBezTo>
                  <a:close/>
                  <a:moveTo>
                    <a:pt x="30974" y="39606"/>
                  </a:moveTo>
                  <a:cubicBezTo>
                    <a:pt x="30639" y="39788"/>
                    <a:pt x="30305" y="39971"/>
                    <a:pt x="29971" y="40123"/>
                  </a:cubicBezTo>
                  <a:lnTo>
                    <a:pt x="30123" y="40457"/>
                  </a:lnTo>
                  <a:cubicBezTo>
                    <a:pt x="30487" y="40305"/>
                    <a:pt x="30822" y="40123"/>
                    <a:pt x="31156" y="39940"/>
                  </a:cubicBezTo>
                  <a:lnTo>
                    <a:pt x="30974" y="39606"/>
                  </a:lnTo>
                  <a:close/>
                  <a:moveTo>
                    <a:pt x="12463" y="40153"/>
                  </a:moveTo>
                  <a:lnTo>
                    <a:pt x="12311" y="40487"/>
                  </a:lnTo>
                  <a:cubicBezTo>
                    <a:pt x="12676" y="40639"/>
                    <a:pt x="13010" y="40791"/>
                    <a:pt x="13375" y="40943"/>
                  </a:cubicBezTo>
                  <a:lnTo>
                    <a:pt x="13527" y="40578"/>
                  </a:lnTo>
                  <a:cubicBezTo>
                    <a:pt x="13162" y="40457"/>
                    <a:pt x="12827" y="40305"/>
                    <a:pt x="12463" y="40153"/>
                  </a:cubicBezTo>
                  <a:close/>
                  <a:moveTo>
                    <a:pt x="28937" y="40578"/>
                  </a:moveTo>
                  <a:cubicBezTo>
                    <a:pt x="28603" y="40700"/>
                    <a:pt x="28238" y="40822"/>
                    <a:pt x="27873" y="40943"/>
                  </a:cubicBezTo>
                  <a:lnTo>
                    <a:pt x="27995" y="41308"/>
                  </a:lnTo>
                  <a:cubicBezTo>
                    <a:pt x="28360" y="41186"/>
                    <a:pt x="28724" y="41065"/>
                    <a:pt x="29089" y="40913"/>
                  </a:cubicBezTo>
                  <a:lnTo>
                    <a:pt x="28937" y="40578"/>
                  </a:lnTo>
                  <a:close/>
                  <a:moveTo>
                    <a:pt x="14590" y="40974"/>
                  </a:moveTo>
                  <a:lnTo>
                    <a:pt x="14469" y="41338"/>
                  </a:lnTo>
                  <a:cubicBezTo>
                    <a:pt x="14803" y="41460"/>
                    <a:pt x="15198" y="41551"/>
                    <a:pt x="15563" y="41673"/>
                  </a:cubicBezTo>
                  <a:lnTo>
                    <a:pt x="15654" y="41308"/>
                  </a:lnTo>
                  <a:cubicBezTo>
                    <a:pt x="15290" y="41217"/>
                    <a:pt x="14925" y="41095"/>
                    <a:pt x="14590" y="40974"/>
                  </a:cubicBezTo>
                  <a:close/>
                  <a:moveTo>
                    <a:pt x="26810" y="41278"/>
                  </a:moveTo>
                  <a:cubicBezTo>
                    <a:pt x="26445" y="41399"/>
                    <a:pt x="26080" y="41490"/>
                    <a:pt x="25715" y="41551"/>
                  </a:cubicBezTo>
                  <a:lnTo>
                    <a:pt x="25776" y="41946"/>
                  </a:lnTo>
                  <a:cubicBezTo>
                    <a:pt x="26171" y="41855"/>
                    <a:pt x="26536" y="41764"/>
                    <a:pt x="26901" y="41642"/>
                  </a:cubicBezTo>
                  <a:lnTo>
                    <a:pt x="26810" y="41278"/>
                  </a:lnTo>
                  <a:close/>
                  <a:moveTo>
                    <a:pt x="16749" y="41582"/>
                  </a:moveTo>
                  <a:lnTo>
                    <a:pt x="16657" y="41946"/>
                  </a:lnTo>
                  <a:cubicBezTo>
                    <a:pt x="17052" y="42037"/>
                    <a:pt x="17417" y="42098"/>
                    <a:pt x="17782" y="42159"/>
                  </a:cubicBezTo>
                  <a:lnTo>
                    <a:pt x="17843" y="41794"/>
                  </a:lnTo>
                  <a:cubicBezTo>
                    <a:pt x="17478" y="41733"/>
                    <a:pt x="17113" y="41642"/>
                    <a:pt x="16749" y="41582"/>
                  </a:cubicBezTo>
                  <a:close/>
                  <a:moveTo>
                    <a:pt x="24591" y="41764"/>
                  </a:moveTo>
                  <a:cubicBezTo>
                    <a:pt x="24226" y="41825"/>
                    <a:pt x="23861" y="41885"/>
                    <a:pt x="23466" y="41916"/>
                  </a:cubicBezTo>
                  <a:lnTo>
                    <a:pt x="23527" y="42311"/>
                  </a:lnTo>
                  <a:cubicBezTo>
                    <a:pt x="23892" y="42250"/>
                    <a:pt x="24287" y="42220"/>
                    <a:pt x="24651" y="42159"/>
                  </a:cubicBezTo>
                  <a:lnTo>
                    <a:pt x="24591" y="41764"/>
                  </a:lnTo>
                  <a:close/>
                  <a:moveTo>
                    <a:pt x="18967" y="41946"/>
                  </a:moveTo>
                  <a:lnTo>
                    <a:pt x="18937" y="42311"/>
                  </a:lnTo>
                  <a:cubicBezTo>
                    <a:pt x="19302" y="42341"/>
                    <a:pt x="19697" y="42372"/>
                    <a:pt x="20092" y="42402"/>
                  </a:cubicBezTo>
                  <a:lnTo>
                    <a:pt x="20092" y="42007"/>
                  </a:lnTo>
                  <a:cubicBezTo>
                    <a:pt x="19727" y="42007"/>
                    <a:pt x="19363" y="41977"/>
                    <a:pt x="18967" y="41946"/>
                  </a:cubicBezTo>
                  <a:close/>
                  <a:moveTo>
                    <a:pt x="22372" y="42007"/>
                  </a:moveTo>
                  <a:cubicBezTo>
                    <a:pt x="21977" y="42037"/>
                    <a:pt x="21612" y="42037"/>
                    <a:pt x="21217" y="42037"/>
                  </a:cubicBezTo>
                  <a:lnTo>
                    <a:pt x="21217" y="42433"/>
                  </a:lnTo>
                  <a:cubicBezTo>
                    <a:pt x="21612" y="42433"/>
                    <a:pt x="22007" y="42433"/>
                    <a:pt x="22372" y="42402"/>
                  </a:cubicBezTo>
                  <a:lnTo>
                    <a:pt x="22372" y="4200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p91"/>
          <p:cNvSpPr/>
          <p:nvPr/>
        </p:nvSpPr>
        <p:spPr>
          <a:xfrm>
            <a:off x="7629600" y="-650550"/>
            <a:ext cx="1693956" cy="1693956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91"/>
          <p:cNvGrpSpPr/>
          <p:nvPr/>
        </p:nvGrpSpPr>
        <p:grpSpPr>
          <a:xfrm>
            <a:off x="7272265" y="3746588"/>
            <a:ext cx="2162798" cy="1206590"/>
            <a:chOff x="7572340" y="2404875"/>
            <a:chExt cx="2162798" cy="1206590"/>
          </a:xfrm>
        </p:grpSpPr>
        <p:sp>
          <p:nvSpPr>
            <p:cNvPr id="166" name="Google Shape;166;p9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9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9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9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91"/>
          <p:cNvSpPr/>
          <p:nvPr/>
        </p:nvSpPr>
        <p:spPr>
          <a:xfrm>
            <a:off x="8419925" y="1791713"/>
            <a:ext cx="1206584" cy="1206584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2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Quicksand"/>
              <a:buNone/>
              <a:defRPr b="1" i="0" sz="27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Quicksand"/>
              <a:buNone/>
              <a:defRPr b="1" i="0" sz="2800" u="none" cap="none" strike="noStrike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7" name="Google Shape;7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omfortaa"/>
              <a:buChar char="●"/>
              <a:defRPr b="0" i="0" sz="18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●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○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mfortaa"/>
              <a:buChar char="■"/>
              <a:defRPr b="0" i="0" sz="14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3.jp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8.jp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hyperlink" Target="https://www.suzukinozomu.com/nike-c-1/cheap-nike-shoes-c-1_96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42.png"/><Relationship Id="rId6" Type="http://schemas.openxmlformats.org/officeDocument/2006/relationships/image" Target="../media/image30.png"/><Relationship Id="rId7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3.png"/><Relationship Id="rId6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2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png"/><Relationship Id="rId4" Type="http://schemas.openxmlformats.org/officeDocument/2006/relationships/image" Target="../media/image67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hyperlink" Target="https://fonts.google.com/" TargetMode="External"/><Relationship Id="rId4" Type="http://schemas.openxmlformats.org/officeDocument/2006/relationships/hyperlink" Target="http://www.dafont.com" TargetMode="External"/><Relationship Id="rId5" Type="http://schemas.openxmlformats.org/officeDocument/2006/relationships/image" Target="../media/image7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png"/><Relationship Id="rId4" Type="http://schemas.openxmlformats.org/officeDocument/2006/relationships/image" Target="../media/image73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pixabay.com/" TargetMode="External"/><Relationship Id="rId4" Type="http://schemas.openxmlformats.org/officeDocument/2006/relationships/hyperlink" Target="https://unsplash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image" Target="../media/image80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www.facebook.com/frames/manage/" TargetMode="External"/><Relationship Id="rId4" Type="http://schemas.openxmlformats.org/officeDocument/2006/relationships/image" Target="../media/image7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s://docs.google.com/spreadsheets/d/1tBNU5XHkaAb37Lbf61BmezL0GVEwL061r16AXjzHAQo/edit#gid=0" TargetMode="External"/><Relationship Id="rId4" Type="http://schemas.openxmlformats.org/officeDocument/2006/relationships/image" Target="../media/image7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8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2.png"/><Relationship Id="rId4" Type="http://schemas.openxmlformats.org/officeDocument/2006/relationships/image" Target="../media/image89.jpg"/><Relationship Id="rId5" Type="http://schemas.openxmlformats.org/officeDocument/2006/relationships/image" Target="../media/image85.png"/><Relationship Id="rId6" Type="http://schemas.openxmlformats.org/officeDocument/2006/relationships/image" Target="../media/image88.png"/><Relationship Id="rId7" Type="http://schemas.openxmlformats.org/officeDocument/2006/relationships/image" Target="../media/image8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"/>
          <p:cNvSpPr txBox="1"/>
          <p:nvPr>
            <p:ph type="ctrTitle"/>
          </p:nvPr>
        </p:nvSpPr>
        <p:spPr>
          <a:xfrm>
            <a:off x="1357225" y="1180775"/>
            <a:ext cx="6101700" cy="158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3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Apie Leader viešinimą Lietuvoje</a:t>
            </a:r>
            <a:endParaRPr sz="43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80" name="Google Shape;680;p1"/>
          <p:cNvSpPr txBox="1"/>
          <p:nvPr>
            <p:ph idx="1" type="subTitle"/>
          </p:nvPr>
        </p:nvSpPr>
        <p:spPr>
          <a:xfrm>
            <a:off x="2689075" y="2881025"/>
            <a:ext cx="33336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Tomas Gaudinskas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681" name="Google Shape;681;p1"/>
          <p:cNvGrpSpPr/>
          <p:nvPr/>
        </p:nvGrpSpPr>
        <p:grpSpPr>
          <a:xfrm rot="-814076">
            <a:off x="7689693" y="447853"/>
            <a:ext cx="898207" cy="1107209"/>
            <a:chOff x="5146975" y="1577638"/>
            <a:chExt cx="898200" cy="1107200"/>
          </a:xfrm>
        </p:grpSpPr>
        <p:sp>
          <p:nvSpPr>
            <p:cNvPr id="682" name="Google Shape;682;p1"/>
            <p:cNvSpPr/>
            <p:nvPr/>
          </p:nvSpPr>
          <p:spPr>
            <a:xfrm>
              <a:off x="5146975" y="1804463"/>
              <a:ext cx="898200" cy="880375"/>
            </a:xfrm>
            <a:custGeom>
              <a:rect b="b" l="l" r="r" t="t"/>
              <a:pathLst>
                <a:path extrusionOk="0" h="35215" w="35928">
                  <a:moveTo>
                    <a:pt x="17964" y="1"/>
                  </a:moveTo>
                  <a:cubicBezTo>
                    <a:pt x="17364" y="1"/>
                    <a:pt x="16763" y="168"/>
                    <a:pt x="16231" y="502"/>
                  </a:cubicBezTo>
                  <a:lnTo>
                    <a:pt x="1550" y="9651"/>
                  </a:lnTo>
                  <a:cubicBezTo>
                    <a:pt x="578" y="10229"/>
                    <a:pt x="0" y="11293"/>
                    <a:pt x="0" y="12417"/>
                  </a:cubicBezTo>
                  <a:lnTo>
                    <a:pt x="0" y="31962"/>
                  </a:lnTo>
                  <a:cubicBezTo>
                    <a:pt x="0" y="33755"/>
                    <a:pt x="1459" y="35214"/>
                    <a:pt x="3252" y="35214"/>
                  </a:cubicBezTo>
                  <a:lnTo>
                    <a:pt x="32675" y="35214"/>
                  </a:lnTo>
                  <a:cubicBezTo>
                    <a:pt x="34469" y="35214"/>
                    <a:pt x="35928" y="33755"/>
                    <a:pt x="35928" y="31962"/>
                  </a:cubicBezTo>
                  <a:lnTo>
                    <a:pt x="35928" y="12417"/>
                  </a:lnTo>
                  <a:cubicBezTo>
                    <a:pt x="35928" y="11293"/>
                    <a:pt x="35350" y="10229"/>
                    <a:pt x="34378" y="9651"/>
                  </a:cubicBezTo>
                  <a:lnTo>
                    <a:pt x="19696" y="502"/>
                  </a:lnTo>
                  <a:cubicBezTo>
                    <a:pt x="19165" y="168"/>
                    <a:pt x="18564" y="1"/>
                    <a:pt x="17964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"/>
            <p:cNvSpPr/>
            <p:nvPr/>
          </p:nvSpPr>
          <p:spPr>
            <a:xfrm>
              <a:off x="5246500" y="1577638"/>
              <a:ext cx="699125" cy="769050"/>
            </a:xfrm>
            <a:custGeom>
              <a:rect b="b" l="l" r="r" t="t"/>
              <a:pathLst>
                <a:path extrusionOk="0" h="30762" w="27965">
                  <a:moveTo>
                    <a:pt x="1" y="1"/>
                  </a:moveTo>
                  <a:lnTo>
                    <a:pt x="1" y="20943"/>
                  </a:lnTo>
                  <a:lnTo>
                    <a:pt x="13983" y="30761"/>
                  </a:lnTo>
                  <a:lnTo>
                    <a:pt x="27965" y="20943"/>
                  </a:lnTo>
                  <a:lnTo>
                    <a:pt x="279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"/>
            <p:cNvSpPr/>
            <p:nvPr/>
          </p:nvSpPr>
          <p:spPr>
            <a:xfrm>
              <a:off x="5216125" y="2342838"/>
              <a:ext cx="779675" cy="279675"/>
            </a:xfrm>
            <a:custGeom>
              <a:rect b="b" l="l" r="r" t="t"/>
              <a:pathLst>
                <a:path extrusionOk="0" h="11187" w="31187">
                  <a:moveTo>
                    <a:pt x="15296" y="0"/>
                  </a:moveTo>
                  <a:cubicBezTo>
                    <a:pt x="14333" y="0"/>
                    <a:pt x="13369" y="274"/>
                    <a:pt x="12493" y="822"/>
                  </a:cubicBezTo>
                  <a:lnTo>
                    <a:pt x="0" y="10944"/>
                  </a:lnTo>
                  <a:lnTo>
                    <a:pt x="182" y="11187"/>
                  </a:lnTo>
                  <a:lnTo>
                    <a:pt x="12645" y="1035"/>
                  </a:lnTo>
                  <a:cubicBezTo>
                    <a:pt x="13469" y="537"/>
                    <a:pt x="14374" y="286"/>
                    <a:pt x="15276" y="286"/>
                  </a:cubicBezTo>
                  <a:cubicBezTo>
                    <a:pt x="16136" y="286"/>
                    <a:pt x="16995" y="514"/>
                    <a:pt x="17782" y="974"/>
                  </a:cubicBezTo>
                  <a:lnTo>
                    <a:pt x="31034" y="11187"/>
                  </a:lnTo>
                  <a:lnTo>
                    <a:pt x="31186" y="10944"/>
                  </a:lnTo>
                  <a:lnTo>
                    <a:pt x="17934" y="731"/>
                  </a:lnTo>
                  <a:cubicBezTo>
                    <a:pt x="17107" y="244"/>
                    <a:pt x="16203" y="0"/>
                    <a:pt x="15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"/>
            <p:cNvSpPr/>
            <p:nvPr/>
          </p:nvSpPr>
          <p:spPr>
            <a:xfrm>
              <a:off x="5417475" y="1687063"/>
              <a:ext cx="357950" cy="6875"/>
            </a:xfrm>
            <a:custGeom>
              <a:rect b="b" l="l" r="r" t="t"/>
              <a:pathLst>
                <a:path extrusionOk="0" h="275" w="14318">
                  <a:moveTo>
                    <a:pt x="1" y="1"/>
                  </a:moveTo>
                  <a:lnTo>
                    <a:pt x="1" y="274"/>
                  </a:lnTo>
                  <a:lnTo>
                    <a:pt x="14317" y="274"/>
                  </a:lnTo>
                  <a:lnTo>
                    <a:pt x="14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"/>
            <p:cNvSpPr/>
            <p:nvPr/>
          </p:nvSpPr>
          <p:spPr>
            <a:xfrm>
              <a:off x="5351375" y="1824613"/>
              <a:ext cx="489400" cy="7625"/>
            </a:xfrm>
            <a:custGeom>
              <a:rect b="b" l="l" r="r" t="t"/>
              <a:pathLst>
                <a:path extrusionOk="0" h="305" w="19576">
                  <a:moveTo>
                    <a:pt x="0" y="0"/>
                  </a:moveTo>
                  <a:lnTo>
                    <a:pt x="0" y="304"/>
                  </a:lnTo>
                  <a:lnTo>
                    <a:pt x="19575" y="30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"/>
            <p:cNvSpPr/>
            <p:nvPr/>
          </p:nvSpPr>
          <p:spPr>
            <a:xfrm>
              <a:off x="5351375" y="1927188"/>
              <a:ext cx="489400" cy="6875"/>
            </a:xfrm>
            <a:custGeom>
              <a:rect b="b" l="l" r="r" t="t"/>
              <a:pathLst>
                <a:path extrusionOk="0" h="275" w="19576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"/>
            <p:cNvSpPr/>
            <p:nvPr/>
          </p:nvSpPr>
          <p:spPr>
            <a:xfrm>
              <a:off x="5351375" y="2029788"/>
              <a:ext cx="489400" cy="6850"/>
            </a:xfrm>
            <a:custGeom>
              <a:rect b="b" l="l" r="r" t="t"/>
              <a:pathLst>
                <a:path extrusionOk="0" h="274" w="19576">
                  <a:moveTo>
                    <a:pt x="0" y="0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"/>
            <p:cNvSpPr/>
            <p:nvPr/>
          </p:nvSpPr>
          <p:spPr>
            <a:xfrm>
              <a:off x="5351375" y="2132363"/>
              <a:ext cx="489400" cy="6875"/>
            </a:xfrm>
            <a:custGeom>
              <a:rect b="b" l="l" r="r" t="t"/>
              <a:pathLst>
                <a:path extrusionOk="0" h="275" w="19576">
                  <a:moveTo>
                    <a:pt x="0" y="1"/>
                  </a:moveTo>
                  <a:lnTo>
                    <a:pt x="0" y="274"/>
                  </a:lnTo>
                  <a:lnTo>
                    <a:pt x="19575" y="274"/>
                  </a:lnTo>
                  <a:lnTo>
                    <a:pt x="195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"/>
            <p:cNvSpPr/>
            <p:nvPr/>
          </p:nvSpPr>
          <p:spPr>
            <a:xfrm>
              <a:off x="5450925" y="2234938"/>
              <a:ext cx="291050" cy="6875"/>
            </a:xfrm>
            <a:custGeom>
              <a:rect b="b" l="l" r="r" t="t"/>
              <a:pathLst>
                <a:path extrusionOk="0" h="275" w="11642">
                  <a:moveTo>
                    <a:pt x="0" y="1"/>
                  </a:moveTo>
                  <a:lnTo>
                    <a:pt x="0" y="275"/>
                  </a:lnTo>
                  <a:lnTo>
                    <a:pt x="11642" y="275"/>
                  </a:lnTo>
                  <a:lnTo>
                    <a:pt x="11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1" name="Google Shape;691;p1"/>
          <p:cNvGrpSpPr/>
          <p:nvPr/>
        </p:nvGrpSpPr>
        <p:grpSpPr>
          <a:xfrm>
            <a:off x="7572340" y="2404875"/>
            <a:ext cx="2162798" cy="1206590"/>
            <a:chOff x="7572340" y="2404875"/>
            <a:chExt cx="2162798" cy="1206590"/>
          </a:xfrm>
        </p:grpSpPr>
        <p:sp>
          <p:nvSpPr>
            <p:cNvPr id="692" name="Google Shape;692;p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6" name="Google Shape;696;p1"/>
          <p:cNvGrpSpPr/>
          <p:nvPr/>
        </p:nvGrpSpPr>
        <p:grpSpPr>
          <a:xfrm rot="-619398">
            <a:off x="602748" y="422769"/>
            <a:ext cx="1166435" cy="815390"/>
            <a:chOff x="135700" y="1601500"/>
            <a:chExt cx="1166450" cy="815400"/>
          </a:xfrm>
        </p:grpSpPr>
        <p:sp>
          <p:nvSpPr>
            <p:cNvPr id="697" name="Google Shape;697;p1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3" name="Google Shape;703;p1"/>
          <p:cNvGrpSpPr/>
          <p:nvPr/>
        </p:nvGrpSpPr>
        <p:grpSpPr>
          <a:xfrm rot="1057935">
            <a:off x="7904681" y="3449591"/>
            <a:ext cx="714079" cy="1067308"/>
            <a:chOff x="3251800" y="1824470"/>
            <a:chExt cx="714094" cy="1067331"/>
          </a:xfrm>
        </p:grpSpPr>
        <p:sp>
          <p:nvSpPr>
            <p:cNvPr id="704" name="Google Shape;704;p1"/>
            <p:cNvSpPr/>
            <p:nvPr/>
          </p:nvSpPr>
          <p:spPr>
            <a:xfrm>
              <a:off x="3531128" y="2697941"/>
              <a:ext cx="164164" cy="193860"/>
            </a:xfrm>
            <a:custGeom>
              <a:rect b="b" l="l" r="r" t="t"/>
              <a:pathLst>
                <a:path extrusionOk="0" h="3375" w="2858">
                  <a:moveTo>
                    <a:pt x="142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1945"/>
                  </a:lnTo>
                  <a:cubicBezTo>
                    <a:pt x="0" y="2736"/>
                    <a:pt x="669" y="3374"/>
                    <a:pt x="1429" y="3374"/>
                  </a:cubicBezTo>
                  <a:cubicBezTo>
                    <a:pt x="2219" y="3374"/>
                    <a:pt x="2858" y="2736"/>
                    <a:pt x="2858" y="1945"/>
                  </a:cubicBezTo>
                  <a:lnTo>
                    <a:pt x="2858" y="1459"/>
                  </a:lnTo>
                  <a:cubicBezTo>
                    <a:pt x="2858" y="669"/>
                    <a:pt x="2219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"/>
            <p:cNvSpPr/>
            <p:nvPr/>
          </p:nvSpPr>
          <p:spPr>
            <a:xfrm>
              <a:off x="3496205" y="2539065"/>
              <a:ext cx="235734" cy="274161"/>
            </a:xfrm>
            <a:custGeom>
              <a:rect b="b" l="l" r="r" t="t"/>
              <a:pathLst>
                <a:path extrusionOk="0" h="4773" w="4104">
                  <a:moveTo>
                    <a:pt x="791" y="0"/>
                  </a:moveTo>
                  <a:cubicBezTo>
                    <a:pt x="365" y="0"/>
                    <a:pt x="1" y="334"/>
                    <a:pt x="1" y="790"/>
                  </a:cubicBezTo>
                  <a:lnTo>
                    <a:pt x="1" y="3982"/>
                  </a:lnTo>
                  <a:cubicBezTo>
                    <a:pt x="1" y="4438"/>
                    <a:pt x="365" y="4772"/>
                    <a:pt x="791" y="4772"/>
                  </a:cubicBezTo>
                  <a:lnTo>
                    <a:pt x="3314" y="4772"/>
                  </a:lnTo>
                  <a:cubicBezTo>
                    <a:pt x="3739" y="4772"/>
                    <a:pt x="4074" y="4438"/>
                    <a:pt x="4104" y="3982"/>
                  </a:cubicBezTo>
                  <a:lnTo>
                    <a:pt x="4104" y="790"/>
                  </a:lnTo>
                  <a:cubicBezTo>
                    <a:pt x="4104" y="334"/>
                    <a:pt x="3739" y="0"/>
                    <a:pt x="3314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"/>
            <p:cNvSpPr/>
            <p:nvPr/>
          </p:nvSpPr>
          <p:spPr>
            <a:xfrm>
              <a:off x="3251800" y="1824470"/>
              <a:ext cx="714094" cy="856086"/>
            </a:xfrm>
            <a:custGeom>
              <a:rect b="b" l="l" r="r" t="t"/>
              <a:pathLst>
                <a:path extrusionOk="0" h="14904" w="12432">
                  <a:moveTo>
                    <a:pt x="6311" y="1"/>
                  </a:moveTo>
                  <a:cubicBezTo>
                    <a:pt x="6204" y="1"/>
                    <a:pt x="6096" y="4"/>
                    <a:pt x="5988" y="9"/>
                  </a:cubicBezTo>
                  <a:cubicBezTo>
                    <a:pt x="3009" y="161"/>
                    <a:pt x="517" y="2502"/>
                    <a:pt x="213" y="5481"/>
                  </a:cubicBezTo>
                  <a:cubicBezTo>
                    <a:pt x="0" y="7517"/>
                    <a:pt x="790" y="9371"/>
                    <a:pt x="2128" y="10617"/>
                  </a:cubicBezTo>
                  <a:cubicBezTo>
                    <a:pt x="3009" y="11408"/>
                    <a:pt x="3465" y="12563"/>
                    <a:pt x="3465" y="13748"/>
                  </a:cubicBezTo>
                  <a:cubicBezTo>
                    <a:pt x="3465" y="14386"/>
                    <a:pt x="4012" y="14903"/>
                    <a:pt x="4651" y="14903"/>
                  </a:cubicBezTo>
                  <a:lnTo>
                    <a:pt x="7964" y="14903"/>
                  </a:lnTo>
                  <a:cubicBezTo>
                    <a:pt x="8602" y="14903"/>
                    <a:pt x="9119" y="14386"/>
                    <a:pt x="9119" y="13748"/>
                  </a:cubicBezTo>
                  <a:lnTo>
                    <a:pt x="9119" y="13566"/>
                  </a:lnTo>
                  <a:cubicBezTo>
                    <a:pt x="9119" y="12441"/>
                    <a:pt x="9636" y="11377"/>
                    <a:pt x="10487" y="10617"/>
                  </a:cubicBezTo>
                  <a:cubicBezTo>
                    <a:pt x="11672" y="9493"/>
                    <a:pt x="12432" y="7912"/>
                    <a:pt x="12432" y="6119"/>
                  </a:cubicBezTo>
                  <a:cubicBezTo>
                    <a:pt x="12432" y="2760"/>
                    <a:pt x="9690" y="1"/>
                    <a:pt x="6311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"/>
            <p:cNvSpPr/>
            <p:nvPr/>
          </p:nvSpPr>
          <p:spPr>
            <a:xfrm>
              <a:off x="3655083" y="1884321"/>
              <a:ext cx="57670" cy="54223"/>
            </a:xfrm>
            <a:custGeom>
              <a:rect b="b" l="l" r="r" t="t"/>
              <a:pathLst>
                <a:path extrusionOk="0" h="944" w="1004">
                  <a:moveTo>
                    <a:pt x="92" y="1"/>
                  </a:moveTo>
                  <a:lnTo>
                    <a:pt x="1" y="761"/>
                  </a:lnTo>
                  <a:cubicBezTo>
                    <a:pt x="244" y="791"/>
                    <a:pt x="517" y="852"/>
                    <a:pt x="760" y="943"/>
                  </a:cubicBezTo>
                  <a:lnTo>
                    <a:pt x="1004" y="214"/>
                  </a:lnTo>
                  <a:cubicBezTo>
                    <a:pt x="700" y="122"/>
                    <a:pt x="396" y="3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"/>
            <p:cNvSpPr/>
            <p:nvPr/>
          </p:nvSpPr>
          <p:spPr>
            <a:xfrm>
              <a:off x="3749341" y="1924471"/>
              <a:ext cx="146759" cy="178179"/>
            </a:xfrm>
            <a:custGeom>
              <a:rect b="b" l="l" r="r" t="t"/>
              <a:pathLst>
                <a:path extrusionOk="0" h="3102" w="2555">
                  <a:moveTo>
                    <a:pt x="396" y="1"/>
                  </a:moveTo>
                  <a:lnTo>
                    <a:pt x="1" y="639"/>
                  </a:lnTo>
                  <a:cubicBezTo>
                    <a:pt x="913" y="1217"/>
                    <a:pt x="1551" y="2098"/>
                    <a:pt x="1825" y="3101"/>
                  </a:cubicBezTo>
                  <a:lnTo>
                    <a:pt x="2554" y="2919"/>
                  </a:lnTo>
                  <a:cubicBezTo>
                    <a:pt x="2220" y="1703"/>
                    <a:pt x="1460" y="670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"/>
            <p:cNvSpPr/>
            <p:nvPr/>
          </p:nvSpPr>
          <p:spPr>
            <a:xfrm>
              <a:off x="3606202" y="2285875"/>
              <a:ext cx="15796" cy="227060"/>
            </a:xfrm>
            <a:custGeom>
              <a:rect b="b" l="l" r="r" t="t"/>
              <a:pathLst>
                <a:path extrusionOk="0" h="3953" w="275">
                  <a:moveTo>
                    <a:pt x="0" y="1"/>
                  </a:moveTo>
                  <a:lnTo>
                    <a:pt x="0" y="3952"/>
                  </a:lnTo>
                  <a:lnTo>
                    <a:pt x="274" y="3952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"/>
            <p:cNvSpPr/>
            <p:nvPr/>
          </p:nvSpPr>
          <p:spPr>
            <a:xfrm>
              <a:off x="3436870" y="2270195"/>
              <a:ext cx="352682" cy="263650"/>
            </a:xfrm>
            <a:custGeom>
              <a:rect b="b" l="l" r="r" t="t"/>
              <a:pathLst>
                <a:path extrusionOk="0" h="4590" w="6140">
                  <a:moveTo>
                    <a:pt x="3070" y="0"/>
                  </a:moveTo>
                  <a:lnTo>
                    <a:pt x="2948" y="213"/>
                  </a:lnTo>
                  <a:cubicBezTo>
                    <a:pt x="2416" y="1198"/>
                    <a:pt x="1697" y="1670"/>
                    <a:pt x="771" y="1670"/>
                  </a:cubicBezTo>
                  <a:cubicBezTo>
                    <a:pt x="640" y="1670"/>
                    <a:pt x="505" y="1660"/>
                    <a:pt x="365" y="1642"/>
                  </a:cubicBezTo>
                  <a:lnTo>
                    <a:pt x="0" y="1581"/>
                  </a:lnTo>
                  <a:lnTo>
                    <a:pt x="2310" y="4590"/>
                  </a:lnTo>
                  <a:lnTo>
                    <a:pt x="2523" y="4408"/>
                  </a:lnTo>
                  <a:lnTo>
                    <a:pt x="638" y="1946"/>
                  </a:lnTo>
                  <a:lnTo>
                    <a:pt x="638" y="1946"/>
                  </a:lnTo>
                  <a:cubicBezTo>
                    <a:pt x="670" y="1946"/>
                    <a:pt x="701" y="1947"/>
                    <a:pt x="732" y="1947"/>
                  </a:cubicBezTo>
                  <a:cubicBezTo>
                    <a:pt x="1693" y="1947"/>
                    <a:pt x="2481" y="1491"/>
                    <a:pt x="3070" y="578"/>
                  </a:cubicBezTo>
                  <a:cubicBezTo>
                    <a:pt x="3648" y="1490"/>
                    <a:pt x="4468" y="1946"/>
                    <a:pt x="5502" y="1946"/>
                  </a:cubicBezTo>
                  <a:lnTo>
                    <a:pt x="5532" y="1946"/>
                  </a:lnTo>
                  <a:lnTo>
                    <a:pt x="3617" y="4408"/>
                  </a:lnTo>
                  <a:lnTo>
                    <a:pt x="3860" y="4590"/>
                  </a:lnTo>
                  <a:lnTo>
                    <a:pt x="6140" y="1611"/>
                  </a:lnTo>
                  <a:lnTo>
                    <a:pt x="5806" y="1642"/>
                  </a:lnTo>
                  <a:cubicBezTo>
                    <a:pt x="5707" y="1649"/>
                    <a:pt x="5611" y="1653"/>
                    <a:pt x="5518" y="1653"/>
                  </a:cubicBezTo>
                  <a:cubicBezTo>
                    <a:pt x="4481" y="1653"/>
                    <a:pt x="3721" y="1189"/>
                    <a:pt x="3192" y="213"/>
                  </a:cubicBezTo>
                  <a:lnTo>
                    <a:pt x="30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"/>
            <p:cNvSpPr/>
            <p:nvPr/>
          </p:nvSpPr>
          <p:spPr>
            <a:xfrm>
              <a:off x="3536355" y="2498916"/>
              <a:ext cx="155433" cy="181625"/>
            </a:xfrm>
            <a:custGeom>
              <a:rect b="b" l="l" r="r" t="t"/>
              <a:pathLst>
                <a:path extrusionOk="0" h="3162" w="2706">
                  <a:moveTo>
                    <a:pt x="1338" y="0"/>
                  </a:moveTo>
                  <a:cubicBezTo>
                    <a:pt x="609" y="0"/>
                    <a:pt x="1" y="608"/>
                    <a:pt x="1" y="1368"/>
                  </a:cubicBezTo>
                  <a:lnTo>
                    <a:pt x="1" y="3161"/>
                  </a:lnTo>
                  <a:lnTo>
                    <a:pt x="2706" y="3161"/>
                  </a:lnTo>
                  <a:lnTo>
                    <a:pt x="2706" y="1368"/>
                  </a:lnTo>
                  <a:cubicBezTo>
                    <a:pt x="2706" y="608"/>
                    <a:pt x="2098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"/>
            <p:cNvSpPr/>
            <p:nvPr/>
          </p:nvSpPr>
          <p:spPr>
            <a:xfrm>
              <a:off x="3564271" y="2535562"/>
              <a:ext cx="99601" cy="176398"/>
            </a:xfrm>
            <a:custGeom>
              <a:rect b="b" l="l" r="r" t="t"/>
              <a:pathLst>
                <a:path extrusionOk="0" h="3071" w="1734">
                  <a:moveTo>
                    <a:pt x="882" y="274"/>
                  </a:moveTo>
                  <a:cubicBezTo>
                    <a:pt x="1186" y="274"/>
                    <a:pt x="1460" y="547"/>
                    <a:pt x="1460" y="882"/>
                  </a:cubicBezTo>
                  <a:lnTo>
                    <a:pt x="1460" y="2797"/>
                  </a:lnTo>
                  <a:lnTo>
                    <a:pt x="275" y="2797"/>
                  </a:lnTo>
                  <a:lnTo>
                    <a:pt x="275" y="882"/>
                  </a:lnTo>
                  <a:cubicBezTo>
                    <a:pt x="275" y="547"/>
                    <a:pt x="548" y="274"/>
                    <a:pt x="882" y="274"/>
                  </a:cubicBezTo>
                  <a:close/>
                  <a:moveTo>
                    <a:pt x="852" y="0"/>
                  </a:moveTo>
                  <a:cubicBezTo>
                    <a:pt x="396" y="0"/>
                    <a:pt x="1" y="395"/>
                    <a:pt x="1" y="882"/>
                  </a:cubicBezTo>
                  <a:lnTo>
                    <a:pt x="1" y="3070"/>
                  </a:lnTo>
                  <a:lnTo>
                    <a:pt x="1734" y="3070"/>
                  </a:lnTo>
                  <a:lnTo>
                    <a:pt x="1734" y="882"/>
                  </a:lnTo>
                  <a:cubicBezTo>
                    <a:pt x="1734" y="395"/>
                    <a:pt x="1338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13" name="Google Shape;71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4942" y="4327848"/>
            <a:ext cx="1559444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3667" y="4304910"/>
            <a:ext cx="4286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97455" y="4326172"/>
            <a:ext cx="529325" cy="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31305" y="4301523"/>
            <a:ext cx="1559426" cy="59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28176" y="324849"/>
            <a:ext cx="1959799" cy="5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1"/>
          <p:cNvSpPr txBox="1"/>
          <p:nvPr/>
        </p:nvSpPr>
        <p:spPr>
          <a:xfrm>
            <a:off x="2782975" y="3416675"/>
            <a:ext cx="314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2255"/>
              </a:buClr>
              <a:buSzPts val="2100"/>
              <a:buFont typeface="Montserrat"/>
              <a:buNone/>
            </a:pPr>
            <a:r>
              <a:rPr b="1" lang="en" sz="1300" u="sng"/>
              <a:t>Pietūs iki 14:00</a:t>
            </a:r>
            <a:endParaRPr b="1" sz="1300" u="sng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0"/>
          <p:cNvSpPr txBox="1"/>
          <p:nvPr>
            <p:ph type="title"/>
          </p:nvPr>
        </p:nvSpPr>
        <p:spPr>
          <a:xfrm>
            <a:off x="624450" y="1236450"/>
            <a:ext cx="34656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Klasika</a:t>
            </a:r>
            <a:endParaRPr sz="39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Nigerijos princas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67" name="Google Shape;867;p10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8" name="Google Shape;868;p10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869" name="Google Shape;869;p1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1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1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1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3" name="Google Shape;873;p10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0"/>
          <p:cNvSpPr/>
          <p:nvPr/>
        </p:nvSpPr>
        <p:spPr>
          <a:xfrm>
            <a:off x="1468638" y="-100300"/>
            <a:ext cx="845917" cy="845865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5" name="Google Shape;875;p10"/>
          <p:cNvPicPr preferRelativeResize="0"/>
          <p:nvPr/>
        </p:nvPicPr>
        <p:blipFill rotWithShape="1">
          <a:blip r:embed="rId3">
            <a:alphaModFix/>
          </a:blip>
          <a:srcRect b="17647" l="0" r="0" t="0"/>
          <a:stretch/>
        </p:blipFill>
        <p:spPr>
          <a:xfrm>
            <a:off x="5414500" y="121802"/>
            <a:ext cx="3006325" cy="36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2675" y="1942459"/>
            <a:ext cx="3465600" cy="2656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1"/>
          <p:cNvSpPr txBox="1"/>
          <p:nvPr>
            <p:ph type="title"/>
          </p:nvPr>
        </p:nvSpPr>
        <p:spPr>
          <a:xfrm>
            <a:off x="326025" y="708875"/>
            <a:ext cx="34656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rgbClr val="E86C5E"/>
                </a:solidFill>
                <a:latin typeface="Merriweather"/>
                <a:ea typeface="Merriweather"/>
                <a:cs typeface="Merriweather"/>
                <a:sym typeface="Merriweather"/>
              </a:rPr>
              <a:t>Facebook</a:t>
            </a:r>
            <a:endParaRPr sz="3900">
              <a:solidFill>
                <a:srgbClr val="E86C5E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sp>
        <p:nvSpPr>
          <p:cNvPr id="882" name="Google Shape;882;p11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3" name="Google Shape;883;p11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884" name="Google Shape;884;p1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1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1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8" name="Google Shape;888;p11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9" name="Google Shape;88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3551" y="708877"/>
            <a:ext cx="5102074" cy="37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11"/>
          <p:cNvSpPr txBox="1"/>
          <p:nvPr/>
        </p:nvSpPr>
        <p:spPr>
          <a:xfrm>
            <a:off x="195025" y="2429575"/>
            <a:ext cx="34044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erriweather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Niekada neskubėkite pulti ir spausti ant nuorodos </a:t>
            </a:r>
            <a:endParaRPr b="0"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984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erriweather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Atidžiai patikrinkite siuntėjo adresą, saskaitos.tvarkymas@svvedbank.lt, skolu.suderinimas@sodrra.lt</a:t>
            </a:r>
            <a:endParaRPr b="0"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"/>
          <p:cNvSpPr txBox="1"/>
          <p:nvPr>
            <p:ph type="title"/>
          </p:nvPr>
        </p:nvSpPr>
        <p:spPr>
          <a:xfrm>
            <a:off x="326375" y="715850"/>
            <a:ext cx="37401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Gavote siuntą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sp>
        <p:nvSpPr>
          <p:cNvPr id="896" name="Google Shape;896;p12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7" name="Google Shape;897;p12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898" name="Google Shape;898;p1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1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1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2" name="Google Shape;902;p12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12"/>
          <p:cNvSpPr txBox="1"/>
          <p:nvPr/>
        </p:nvSpPr>
        <p:spPr>
          <a:xfrm>
            <a:off x="195025" y="2401625"/>
            <a:ext cx="37938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84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erriweather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Dažnai sukčių laiškai apeliuoja į emociją spontaniškumą  </a:t>
            </a:r>
            <a:b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984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erriweather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Atidžiai tikrinkite siuntėjo adresą   </a:t>
            </a:r>
            <a:b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984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erriweather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Labai dažnai sukčiai daro gramatines klaidas</a:t>
            </a:r>
            <a:b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  </a:t>
            </a:r>
            <a:endParaRPr b="0"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2984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erriweather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Godumas ir lengvabūdiškumas - Gal koks žioplas kinas susimaišė ir gavote naują telefoną</a:t>
            </a:r>
            <a:endParaRPr b="0" i="0" sz="11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04" name="Google Shape;90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166725"/>
            <a:ext cx="4241030" cy="4810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3"/>
          <p:cNvSpPr txBox="1"/>
          <p:nvPr>
            <p:ph type="title"/>
          </p:nvPr>
        </p:nvSpPr>
        <p:spPr>
          <a:xfrm>
            <a:off x="298400" y="722875"/>
            <a:ext cx="37401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Covid-19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1" name="Google Shape;911;p13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912" name="Google Shape;912;p1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1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1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6" name="Google Shape;916;p13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 txBox="1"/>
          <p:nvPr/>
        </p:nvSpPr>
        <p:spPr>
          <a:xfrm>
            <a:off x="195025" y="2429575"/>
            <a:ext cx="3404400" cy="19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Neatsakykite į laišką, kuriame prašo/reikalauja patikrinti, patikslinti asmeninę informaciją.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Vadovaukitės kritiniu mąstymu.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918" name="Google Shape;91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259700"/>
            <a:ext cx="4745846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4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4" name="Google Shape;924;p14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925" name="Google Shape;925;p1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9" name="Google Shape;929;p14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0" name="Google Shape;93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732" y="343912"/>
            <a:ext cx="2520651" cy="4383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0400" y="289738"/>
            <a:ext cx="2074226" cy="44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2650" y="794700"/>
            <a:ext cx="3476200" cy="348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5"/>
          <p:cNvSpPr txBox="1"/>
          <p:nvPr>
            <p:ph type="title"/>
          </p:nvPr>
        </p:nvSpPr>
        <p:spPr>
          <a:xfrm>
            <a:off x="449500" y="1107875"/>
            <a:ext cx="37401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Top</a:t>
            </a:r>
            <a:r>
              <a:rPr lang="en" sz="3900">
                <a:solidFill>
                  <a:srgbClr val="21212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900">
              <a:solidFill>
                <a:srgbClr val="21212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i="1" lang="en" sz="3600">
                <a:solidFill>
                  <a:srgbClr val="21212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“slaptažodžiai”</a:t>
            </a:r>
            <a:endParaRPr i="1" sz="3600">
              <a:solidFill>
                <a:srgbClr val="21212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sp>
        <p:nvSpPr>
          <p:cNvPr id="938" name="Google Shape;938;p15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9" name="Google Shape;939;p15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940" name="Google Shape;940;p1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4" name="Google Shape;944;p15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5" name="Google Shape;9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8" y="1040282"/>
            <a:ext cx="4109446" cy="3062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6"/>
          <p:cNvSpPr txBox="1"/>
          <p:nvPr>
            <p:ph type="title"/>
          </p:nvPr>
        </p:nvSpPr>
        <p:spPr>
          <a:xfrm>
            <a:off x="381725" y="0"/>
            <a:ext cx="5228100" cy="20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5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Slaptažodžio</a:t>
            </a:r>
            <a:endParaRPr sz="35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5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sudedamosios dalys</a:t>
            </a:r>
            <a:endParaRPr sz="35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951" name="Google Shape;951;p16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952" name="Google Shape;952;p1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6" name="Google Shape;956;p16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6"/>
          <p:cNvSpPr txBox="1"/>
          <p:nvPr/>
        </p:nvSpPr>
        <p:spPr>
          <a:xfrm>
            <a:off x="265125" y="2083450"/>
            <a:ext cx="4834200" cy="25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Pirmoji ir paskutinė raidės - didžiosios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Skaičiai (ne kortelės PIN!)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Simboliai:  !@#$&amp;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Geriausiai, kad slaptažodis būtų nenuspėjamas žodis - pingvinas, čiobrelis ir pan.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1" sz="11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Kurkite naujadarus: KriausBulve2102!!@@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Kurkite frazes: jas lengviau prisiminti PasKaimynaManoUogienenuo95@!@!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958" name="Google Shape;95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4900" y="1289925"/>
            <a:ext cx="3485750" cy="28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7"/>
          <p:cNvSpPr txBox="1"/>
          <p:nvPr>
            <p:ph type="title"/>
          </p:nvPr>
        </p:nvSpPr>
        <p:spPr>
          <a:xfrm>
            <a:off x="640700" y="1529188"/>
            <a:ext cx="3740100" cy="23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3200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Pasitikrinkite, ar jūsų slaptažodis STIPRUS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64" name="Google Shape;964;p17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5" name="Google Shape;965;p17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966" name="Google Shape;966;p1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0" name="Google Shape;970;p17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1" name="Google Shape;9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8" y="1040282"/>
            <a:ext cx="4109446" cy="306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0796" y="355347"/>
            <a:ext cx="4432826" cy="4432826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7"/>
          <p:cNvSpPr txBox="1"/>
          <p:nvPr/>
        </p:nvSpPr>
        <p:spPr>
          <a:xfrm>
            <a:off x="640700" y="3214900"/>
            <a:ext cx="3441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300" u="none" cap="none" strike="noStrike">
                <a:solidFill>
                  <a:srgbClr val="4665AE"/>
                </a:solidFill>
                <a:latin typeface="Merriweather"/>
                <a:ea typeface="Merriweather"/>
                <a:cs typeface="Merriweather"/>
                <a:sym typeface="Merriweather"/>
              </a:rPr>
              <a:t>https://howsecureismypassword.net/</a:t>
            </a:r>
            <a:endParaRPr b="1" i="0" sz="1300" u="none" cap="none" strike="noStrike">
              <a:solidFill>
                <a:srgbClr val="4665AE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8"/>
          <p:cNvSpPr txBox="1"/>
          <p:nvPr>
            <p:ph type="title"/>
          </p:nvPr>
        </p:nvSpPr>
        <p:spPr>
          <a:xfrm>
            <a:off x="395850" y="945244"/>
            <a:ext cx="3740100" cy="12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2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Internetinėse svetainėse, kurios:</a:t>
            </a:r>
            <a:endParaRPr sz="2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3200">
              <a:solidFill>
                <a:srgbClr val="212121"/>
              </a:solidFill>
            </a:endParaRPr>
          </a:p>
        </p:txBody>
      </p:sp>
      <p:sp>
        <p:nvSpPr>
          <p:cNvPr id="979" name="Google Shape;979;p18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0" name="Google Shape;980;p18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981" name="Google Shape;981;p1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p18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6" name="Google Shape;9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6739" y="1312674"/>
            <a:ext cx="4788749" cy="2616026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8"/>
          <p:cNvSpPr txBox="1"/>
          <p:nvPr/>
        </p:nvSpPr>
        <p:spPr>
          <a:xfrm>
            <a:off x="256125" y="2073425"/>
            <a:ext cx="35430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0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Neturi SSL sertifikato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0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Nėra kontaktų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1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Tiesiog per pigu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0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Neatrodo tvarkingai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0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Pamėginkite susisiekti su savininkais 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0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Daug gramatinių klaidų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0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Nėra nuorodų į soc. tinklus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048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erriweather"/>
              <a:buChar char="●"/>
            </a:pPr>
            <a:r>
              <a:rPr b="0" i="0" lang="en" sz="12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Kritinis mąstymas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88" name="Google Shape;988;p18"/>
          <p:cNvSpPr txBox="1"/>
          <p:nvPr/>
        </p:nvSpPr>
        <p:spPr>
          <a:xfrm>
            <a:off x="4247250" y="4210775"/>
            <a:ext cx="476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sng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https://www.suzukinozomu.com/nike-c-1/cheap-nike-shoes-c-1_96/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9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9"/>
          <p:cNvSpPr txBox="1"/>
          <p:nvPr>
            <p:ph type="ctrTitle"/>
          </p:nvPr>
        </p:nvSpPr>
        <p:spPr>
          <a:xfrm>
            <a:off x="3327650" y="1419300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Išmokite Google naudotis kaip detektyvai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95" name="Google Shape;995;p19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996" name="Google Shape;996;p19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997" name="Google Shape;997;p19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5" name="Google Shape;1005;p19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"/>
          <p:cNvSpPr/>
          <p:nvPr/>
        </p:nvSpPr>
        <p:spPr>
          <a:xfrm>
            <a:off x="718189" y="2897525"/>
            <a:ext cx="888300" cy="888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"/>
          <p:cNvSpPr/>
          <p:nvPr/>
        </p:nvSpPr>
        <p:spPr>
          <a:xfrm>
            <a:off x="4886989" y="2897525"/>
            <a:ext cx="888300" cy="888300"/>
          </a:xfrm>
          <a:prstGeom prst="ellipse">
            <a:avLst/>
          </a:prstGeom>
          <a:solidFill>
            <a:schemeClr val="accent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"/>
          <p:cNvSpPr/>
          <p:nvPr/>
        </p:nvSpPr>
        <p:spPr>
          <a:xfrm>
            <a:off x="4886989" y="1463800"/>
            <a:ext cx="888300" cy="8883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2"/>
          <p:cNvSpPr/>
          <p:nvPr/>
        </p:nvSpPr>
        <p:spPr>
          <a:xfrm>
            <a:off x="718188" y="1463800"/>
            <a:ext cx="888300" cy="888300"/>
          </a:xfrm>
          <a:prstGeom prst="ellipse">
            <a:avLst/>
          </a:pr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2"/>
          <p:cNvSpPr txBox="1"/>
          <p:nvPr>
            <p:ph idx="15"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Apie ką šiandien kalbėsime: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28" name="Google Shape;728;p2"/>
          <p:cNvSpPr txBox="1"/>
          <p:nvPr>
            <p:ph idx="1" type="subTitle"/>
          </p:nvPr>
        </p:nvSpPr>
        <p:spPr>
          <a:xfrm>
            <a:off x="1797925" y="1430050"/>
            <a:ext cx="24429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Kaip nepatekti į šiuolaikinių alkanų sukčių pinkles? </a:t>
            </a:r>
            <a:endParaRPr sz="13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29" name="Google Shape;729;p2"/>
          <p:cNvSpPr txBox="1"/>
          <p:nvPr>
            <p:ph type="title"/>
          </p:nvPr>
        </p:nvSpPr>
        <p:spPr>
          <a:xfrm>
            <a:off x="665688" y="1726150"/>
            <a:ext cx="993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30" name="Google Shape;730;p2"/>
          <p:cNvSpPr txBox="1"/>
          <p:nvPr>
            <p:ph idx="5" type="title"/>
          </p:nvPr>
        </p:nvSpPr>
        <p:spPr>
          <a:xfrm>
            <a:off x="764539" y="3195425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731" name="Google Shape;731;p2"/>
          <p:cNvSpPr txBox="1"/>
          <p:nvPr>
            <p:ph idx="13" type="title"/>
          </p:nvPr>
        </p:nvSpPr>
        <p:spPr>
          <a:xfrm>
            <a:off x="4932589" y="1761700"/>
            <a:ext cx="79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32" name="Google Shape;732;p2"/>
          <p:cNvSpPr txBox="1"/>
          <p:nvPr>
            <p:ph idx="14" type="title"/>
          </p:nvPr>
        </p:nvSpPr>
        <p:spPr>
          <a:xfrm>
            <a:off x="4931689" y="3195425"/>
            <a:ext cx="798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33" name="Google Shape;733;p2"/>
          <p:cNvSpPr/>
          <p:nvPr/>
        </p:nvSpPr>
        <p:spPr>
          <a:xfrm>
            <a:off x="7794550" y="281656"/>
            <a:ext cx="888313" cy="888259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2"/>
          <p:cNvSpPr/>
          <p:nvPr/>
        </p:nvSpPr>
        <p:spPr>
          <a:xfrm rot="-7222059">
            <a:off x="7430527" y="4320203"/>
            <a:ext cx="573277" cy="52548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2"/>
          <p:cNvSpPr/>
          <p:nvPr/>
        </p:nvSpPr>
        <p:spPr>
          <a:xfrm rot="-6644592">
            <a:off x="6825314" y="4407536"/>
            <a:ext cx="444439" cy="407378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6" name="Google Shape;736;p2"/>
          <p:cNvGrpSpPr/>
          <p:nvPr/>
        </p:nvGrpSpPr>
        <p:grpSpPr>
          <a:xfrm>
            <a:off x="2006569" y="4331270"/>
            <a:ext cx="743233" cy="701805"/>
            <a:chOff x="6843802" y="2410602"/>
            <a:chExt cx="606177" cy="572387"/>
          </a:xfrm>
        </p:grpSpPr>
        <p:sp>
          <p:nvSpPr>
            <p:cNvPr id="737" name="Google Shape;737;p2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rect b="b" l="l" r="r" t="t"/>
              <a:pathLst>
                <a:path extrusionOk="0" h="15320" w="16901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rect b="b" l="l" r="r" t="t"/>
              <a:pathLst>
                <a:path extrusionOk="0" h="7478" w="8421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9" name="Google Shape;739;p2"/>
          <p:cNvSpPr txBox="1"/>
          <p:nvPr>
            <p:ph idx="1" type="subTitle"/>
          </p:nvPr>
        </p:nvSpPr>
        <p:spPr>
          <a:xfrm>
            <a:off x="1845950" y="2782550"/>
            <a:ext cx="2442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Kaip viešinti savo veiklą, kad internete (ir už jo ribų) visi kalbėtų apie Jus?</a:t>
            </a:r>
            <a:endParaRPr sz="13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40" name="Google Shape;740;p2"/>
          <p:cNvSpPr txBox="1"/>
          <p:nvPr>
            <p:ph idx="1" type="subTitle"/>
          </p:nvPr>
        </p:nvSpPr>
        <p:spPr>
          <a:xfrm>
            <a:off x="5946600" y="1463800"/>
            <a:ext cx="24429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Išmokite Google naudotis kaip detektyvai</a:t>
            </a:r>
            <a:endParaRPr sz="13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41" name="Google Shape;741;p2"/>
          <p:cNvSpPr txBox="1"/>
          <p:nvPr>
            <p:ph idx="1" type="subTitle"/>
          </p:nvPr>
        </p:nvSpPr>
        <p:spPr>
          <a:xfrm>
            <a:off x="5946600" y="2973700"/>
            <a:ext cx="24429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2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Programos, kurių dėka greitai ir paprastai  paruošite vizualią medžiagą.</a:t>
            </a:r>
            <a:endParaRPr sz="12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20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Kabutės “</a:t>
            </a:r>
            <a:r>
              <a:rPr lang="en" sz="3900">
                <a:solidFill>
                  <a:srgbClr val="21212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dviratis vilniuje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”</a:t>
            </a:r>
            <a:endParaRPr i="1" sz="3600">
              <a:solidFill>
                <a:srgbClr val="21212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011" name="Google Shape;1011;p20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012" name="Google Shape;1012;p2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6" name="Google Shape;1016;p20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7" name="Google Shape;101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328" y="1617505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454" y="1617505"/>
            <a:ext cx="3539074" cy="291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21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Minusas:  </a:t>
            </a:r>
            <a:r>
              <a:rPr lang="en" sz="3900">
                <a:solidFill>
                  <a:srgbClr val="21212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dviratis -vilniuje</a:t>
            </a:r>
            <a:endParaRPr i="1" sz="3600">
              <a:solidFill>
                <a:srgbClr val="21212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024" name="Google Shape;1024;p21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025" name="Google Shape;1025;p2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9" name="Google Shape;1029;p21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0" name="Google Shape;10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328" y="1617505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21"/>
          <p:cNvPicPr preferRelativeResize="0"/>
          <p:nvPr/>
        </p:nvPicPr>
        <p:blipFill rotWithShape="1">
          <a:blip r:embed="rId4">
            <a:alphaModFix/>
          </a:blip>
          <a:srcRect b="13733" l="0" r="0" t="0"/>
          <a:stretch/>
        </p:blipFill>
        <p:spPr>
          <a:xfrm>
            <a:off x="351454" y="1617505"/>
            <a:ext cx="3539074" cy="2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2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Related:</a:t>
            </a:r>
            <a:r>
              <a:rPr lang="en" sz="3900">
                <a:solidFill>
                  <a:srgbClr val="21212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velostreet.com</a:t>
            </a:r>
            <a:endParaRPr i="1" sz="3600">
              <a:solidFill>
                <a:srgbClr val="21212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037" name="Google Shape;1037;p22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038" name="Google Shape;1038;p2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2" name="Google Shape;1042;p22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3" name="Google Shape;104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328" y="1617505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22"/>
          <p:cNvPicPr preferRelativeResize="0"/>
          <p:nvPr/>
        </p:nvPicPr>
        <p:blipFill rotWithShape="1">
          <a:blip r:embed="rId4">
            <a:alphaModFix/>
          </a:blip>
          <a:srcRect b="7251" l="0" r="0" t="0"/>
          <a:stretch/>
        </p:blipFill>
        <p:spPr>
          <a:xfrm>
            <a:off x="328350" y="1617504"/>
            <a:ext cx="3539074" cy="2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3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Dviratis vilniuje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 site: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15min.lt</a:t>
            </a:r>
            <a:endParaRPr i="1" sz="36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050" name="Google Shape;1050;p23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051" name="Google Shape;1051;p2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2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5" name="Google Shape;1055;p23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6" name="Google Shape;105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328" y="1617505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23"/>
          <p:cNvPicPr preferRelativeResize="0"/>
          <p:nvPr/>
        </p:nvPicPr>
        <p:blipFill rotWithShape="1">
          <a:blip r:embed="rId4">
            <a:alphaModFix/>
          </a:blip>
          <a:srcRect b="7251" l="0" r="0" t="0"/>
          <a:stretch/>
        </p:blipFill>
        <p:spPr>
          <a:xfrm>
            <a:off x="328350" y="1617504"/>
            <a:ext cx="3539074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328" y="1617505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Google Shape;1059;p23"/>
          <p:cNvPicPr preferRelativeResize="0"/>
          <p:nvPr/>
        </p:nvPicPr>
        <p:blipFill rotWithShape="1">
          <a:blip r:embed="rId5">
            <a:alphaModFix/>
          </a:blip>
          <a:srcRect b="8196" l="0" r="0" t="0"/>
          <a:stretch/>
        </p:blipFill>
        <p:spPr>
          <a:xfrm>
            <a:off x="315152" y="1617505"/>
            <a:ext cx="3575376" cy="2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24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šaldytuvas 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200..800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 €</a:t>
            </a:r>
            <a:endParaRPr i="1" sz="36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065" name="Google Shape;1065;p24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066" name="Google Shape;1066;p2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24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1" name="Google Shape;107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328" y="1617505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24"/>
          <p:cNvPicPr preferRelativeResize="0"/>
          <p:nvPr/>
        </p:nvPicPr>
        <p:blipFill rotWithShape="1">
          <a:blip r:embed="rId4">
            <a:alphaModFix/>
          </a:blip>
          <a:srcRect b="7251" l="0" r="0" t="0"/>
          <a:stretch/>
        </p:blipFill>
        <p:spPr>
          <a:xfrm>
            <a:off x="328350" y="1617504"/>
            <a:ext cx="3539074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328" y="1617505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24"/>
          <p:cNvPicPr preferRelativeResize="0"/>
          <p:nvPr/>
        </p:nvPicPr>
        <p:blipFill rotWithShape="1">
          <a:blip r:embed="rId5">
            <a:alphaModFix/>
          </a:blip>
          <a:srcRect b="8196" l="0" r="0" t="0"/>
          <a:stretch/>
        </p:blipFill>
        <p:spPr>
          <a:xfrm>
            <a:off x="315152" y="1617505"/>
            <a:ext cx="3575376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24"/>
          <p:cNvPicPr preferRelativeResize="0"/>
          <p:nvPr/>
        </p:nvPicPr>
        <p:blipFill rotWithShape="1">
          <a:blip r:embed="rId6">
            <a:alphaModFix/>
          </a:blip>
          <a:srcRect b="-8931" l="0" r="0" t="0"/>
          <a:stretch/>
        </p:blipFill>
        <p:spPr>
          <a:xfrm>
            <a:off x="315152" y="1587980"/>
            <a:ext cx="3575376" cy="317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24"/>
          <p:cNvPicPr preferRelativeResize="0"/>
          <p:nvPr/>
        </p:nvPicPr>
        <p:blipFill rotWithShape="1">
          <a:blip r:embed="rId7">
            <a:alphaModFix/>
          </a:blip>
          <a:srcRect b="14207" l="0" r="0" t="0"/>
          <a:stretch/>
        </p:blipFill>
        <p:spPr>
          <a:xfrm>
            <a:off x="4938501" y="1587980"/>
            <a:ext cx="3826000" cy="2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25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link: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leadertinklas.lt</a:t>
            </a:r>
            <a:endParaRPr i="1" sz="36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082" name="Google Shape;1082;p25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083" name="Google Shape;1083;p2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2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2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2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7" name="Google Shape;1087;p25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8" name="Google Shape;1088;p25"/>
          <p:cNvPicPr preferRelativeResize="0"/>
          <p:nvPr/>
        </p:nvPicPr>
        <p:blipFill rotWithShape="1">
          <a:blip r:embed="rId3">
            <a:alphaModFix/>
          </a:blip>
          <a:srcRect b="8196" l="0" r="0" t="0"/>
          <a:stretch/>
        </p:blipFill>
        <p:spPr>
          <a:xfrm>
            <a:off x="362286" y="1512744"/>
            <a:ext cx="3575376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25"/>
          <p:cNvPicPr preferRelativeResize="0"/>
          <p:nvPr/>
        </p:nvPicPr>
        <p:blipFill rotWithShape="1">
          <a:blip r:embed="rId4">
            <a:alphaModFix/>
          </a:blip>
          <a:srcRect b="14207" l="0" r="0" t="0"/>
          <a:stretch/>
        </p:blipFill>
        <p:spPr>
          <a:xfrm>
            <a:off x="5025311" y="1512744"/>
            <a:ext cx="3826000" cy="2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26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*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seimo logotipas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* filetype:pdf</a:t>
            </a:r>
            <a:endParaRPr i="1" sz="36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095" name="Google Shape;1095;p26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096" name="Google Shape;1096;p2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2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2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2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0" name="Google Shape;1100;p26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1" name="Google Shape;1101;p26"/>
          <p:cNvPicPr preferRelativeResize="0"/>
          <p:nvPr/>
        </p:nvPicPr>
        <p:blipFill rotWithShape="1">
          <a:blip r:embed="rId3">
            <a:alphaModFix/>
          </a:blip>
          <a:srcRect b="8196" l="0" r="0" t="0"/>
          <a:stretch/>
        </p:blipFill>
        <p:spPr>
          <a:xfrm>
            <a:off x="362286" y="1512744"/>
            <a:ext cx="3575376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26"/>
          <p:cNvPicPr preferRelativeResize="0"/>
          <p:nvPr/>
        </p:nvPicPr>
        <p:blipFill rotWithShape="1">
          <a:blip r:embed="rId4">
            <a:alphaModFix/>
          </a:blip>
          <a:srcRect b="14207" l="0" r="0" t="0"/>
          <a:stretch/>
        </p:blipFill>
        <p:spPr>
          <a:xfrm>
            <a:off x="5025311" y="1512744"/>
            <a:ext cx="38260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26"/>
          <p:cNvPicPr preferRelativeResize="0"/>
          <p:nvPr/>
        </p:nvPicPr>
        <p:blipFill rotWithShape="1">
          <a:blip r:embed="rId5">
            <a:alphaModFix/>
          </a:blip>
          <a:srcRect b="13479" l="0" r="0" t="0"/>
          <a:stretch/>
        </p:blipFill>
        <p:spPr>
          <a:xfrm>
            <a:off x="362275" y="1512750"/>
            <a:ext cx="3593500" cy="291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26"/>
          <p:cNvPicPr preferRelativeResize="0"/>
          <p:nvPr/>
        </p:nvPicPr>
        <p:blipFill rotWithShape="1">
          <a:blip r:embed="rId6">
            <a:alphaModFix/>
          </a:blip>
          <a:srcRect b="18738" l="0" r="0" t="0"/>
          <a:stretch/>
        </p:blipFill>
        <p:spPr>
          <a:xfrm>
            <a:off x="5025300" y="1512750"/>
            <a:ext cx="3826001" cy="291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27"/>
          <p:cNvSpPr txBox="1"/>
          <p:nvPr>
            <p:ph type="title"/>
          </p:nvPr>
        </p:nvSpPr>
        <p:spPr>
          <a:xfrm>
            <a:off x="401375" y="1819350"/>
            <a:ext cx="27513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Kai laikas svarbu</a:t>
            </a:r>
            <a:endParaRPr i="1" sz="36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110" name="Google Shape;1110;p27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111" name="Google Shape;1111;p2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2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2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2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5" name="Google Shape;1115;p27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6" name="Google Shape;11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0075" y="257175"/>
            <a:ext cx="5393024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8"/>
          <p:cNvSpPr txBox="1"/>
          <p:nvPr>
            <p:ph type="title"/>
          </p:nvPr>
        </p:nvSpPr>
        <p:spPr>
          <a:xfrm>
            <a:off x="401375" y="1819350"/>
            <a:ext cx="2751300" cy="15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Google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vaizdai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122" name="Google Shape;1122;p28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123" name="Google Shape;1123;p2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2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2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2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7" name="Google Shape;1127;p28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8" name="Google Shape;112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1577" y="1093808"/>
            <a:ext cx="5033026" cy="30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9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chemeClr val="accent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29"/>
          <p:cNvSpPr txBox="1"/>
          <p:nvPr>
            <p:ph type="ctrTitle"/>
          </p:nvPr>
        </p:nvSpPr>
        <p:spPr>
          <a:xfrm>
            <a:off x="3334950" y="2177600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Kaip viešinti savo veiklą, kad internete (ir už jo ribų) visi kalbėtų apie Jus?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35" name="Google Shape;1135;p29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1136" name="Google Shape;1136;p29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1137" name="Google Shape;1137;p29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29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9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9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5" name="Google Shape;1145;p29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"/>
          <p:cNvSpPr/>
          <p:nvPr/>
        </p:nvSpPr>
        <p:spPr>
          <a:xfrm>
            <a:off x="718189" y="2897525"/>
            <a:ext cx="888300" cy="888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"/>
          <p:cNvSpPr/>
          <p:nvPr/>
        </p:nvSpPr>
        <p:spPr>
          <a:xfrm>
            <a:off x="4886989" y="2897525"/>
            <a:ext cx="888300" cy="888300"/>
          </a:xfrm>
          <a:prstGeom prst="ellipse">
            <a:avLst/>
          </a:prstGeom>
          <a:solidFill>
            <a:schemeClr val="accent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"/>
          <p:cNvSpPr/>
          <p:nvPr/>
        </p:nvSpPr>
        <p:spPr>
          <a:xfrm>
            <a:off x="4886989" y="1463800"/>
            <a:ext cx="888300" cy="8883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"/>
          <p:cNvSpPr/>
          <p:nvPr/>
        </p:nvSpPr>
        <p:spPr>
          <a:xfrm>
            <a:off x="718188" y="1463800"/>
            <a:ext cx="888300" cy="888300"/>
          </a:xfrm>
          <a:prstGeom prst="ellipse">
            <a:avLst/>
          </a:pr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"/>
          <p:cNvSpPr txBox="1"/>
          <p:nvPr>
            <p:ph idx="15" type="title"/>
          </p:nvPr>
        </p:nvSpPr>
        <p:spPr>
          <a:xfrm>
            <a:off x="754500" y="532650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Taip pat: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51" name="Google Shape;751;p3"/>
          <p:cNvSpPr txBox="1"/>
          <p:nvPr>
            <p:ph idx="1" type="subTitle"/>
          </p:nvPr>
        </p:nvSpPr>
        <p:spPr>
          <a:xfrm>
            <a:off x="1797925" y="1430050"/>
            <a:ext cx="24429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LEADER projektų viešinimas įtraukiant narius į veiklą.</a:t>
            </a:r>
            <a:endParaRPr sz="13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52" name="Google Shape;752;p3"/>
          <p:cNvSpPr txBox="1"/>
          <p:nvPr>
            <p:ph type="title"/>
          </p:nvPr>
        </p:nvSpPr>
        <p:spPr>
          <a:xfrm>
            <a:off x="665688" y="1726150"/>
            <a:ext cx="993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753" name="Google Shape;753;p3"/>
          <p:cNvSpPr txBox="1"/>
          <p:nvPr>
            <p:ph idx="5" type="title"/>
          </p:nvPr>
        </p:nvSpPr>
        <p:spPr>
          <a:xfrm>
            <a:off x="764539" y="3195425"/>
            <a:ext cx="795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754" name="Google Shape;754;p3"/>
          <p:cNvSpPr txBox="1"/>
          <p:nvPr>
            <p:ph idx="13" type="title"/>
          </p:nvPr>
        </p:nvSpPr>
        <p:spPr>
          <a:xfrm>
            <a:off x="4932589" y="1761700"/>
            <a:ext cx="797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755" name="Google Shape;755;p3"/>
          <p:cNvSpPr txBox="1"/>
          <p:nvPr>
            <p:ph idx="14" type="title"/>
          </p:nvPr>
        </p:nvSpPr>
        <p:spPr>
          <a:xfrm>
            <a:off x="4931689" y="3195425"/>
            <a:ext cx="798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756" name="Google Shape;756;p3"/>
          <p:cNvSpPr/>
          <p:nvPr/>
        </p:nvSpPr>
        <p:spPr>
          <a:xfrm>
            <a:off x="7794550" y="281656"/>
            <a:ext cx="888313" cy="888259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"/>
          <p:cNvSpPr/>
          <p:nvPr/>
        </p:nvSpPr>
        <p:spPr>
          <a:xfrm rot="-7222059">
            <a:off x="7430527" y="4320203"/>
            <a:ext cx="573277" cy="52548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"/>
          <p:cNvSpPr/>
          <p:nvPr/>
        </p:nvSpPr>
        <p:spPr>
          <a:xfrm rot="-6644592">
            <a:off x="6825314" y="4407536"/>
            <a:ext cx="444439" cy="407378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9" name="Google Shape;759;p3"/>
          <p:cNvGrpSpPr/>
          <p:nvPr/>
        </p:nvGrpSpPr>
        <p:grpSpPr>
          <a:xfrm>
            <a:off x="2006569" y="4331270"/>
            <a:ext cx="743233" cy="701805"/>
            <a:chOff x="6843802" y="2410602"/>
            <a:chExt cx="606177" cy="572387"/>
          </a:xfrm>
        </p:grpSpPr>
        <p:sp>
          <p:nvSpPr>
            <p:cNvPr id="760" name="Google Shape;760;p3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rect b="b" l="l" r="r" t="t"/>
              <a:pathLst>
                <a:path extrusionOk="0" h="15320" w="16901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rect b="b" l="l" r="r" t="t"/>
              <a:pathLst>
                <a:path extrusionOk="0" h="7478" w="8421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2" name="Google Shape;762;p3"/>
          <p:cNvSpPr txBox="1"/>
          <p:nvPr>
            <p:ph idx="1" type="subTitle"/>
          </p:nvPr>
        </p:nvSpPr>
        <p:spPr>
          <a:xfrm>
            <a:off x="1845950" y="2825200"/>
            <a:ext cx="24429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Jūsų svetainės tikslas - Top Google rezultatai.</a:t>
            </a:r>
            <a:endParaRPr sz="13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63" name="Google Shape;763;p3"/>
          <p:cNvSpPr txBox="1"/>
          <p:nvPr>
            <p:ph idx="1" type="subTitle"/>
          </p:nvPr>
        </p:nvSpPr>
        <p:spPr>
          <a:xfrm>
            <a:off x="5946600" y="1463800"/>
            <a:ext cx="27363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Veiklos optimizavimas naudojant Google įrankius.</a:t>
            </a:r>
            <a:endParaRPr sz="13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64" name="Google Shape;764;p3"/>
          <p:cNvSpPr txBox="1"/>
          <p:nvPr>
            <p:ph idx="1" type="subTitle"/>
          </p:nvPr>
        </p:nvSpPr>
        <p:spPr>
          <a:xfrm>
            <a:off x="5946600" y="2973700"/>
            <a:ext cx="2442900" cy="8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solidFill>
                  <a:srgbClr val="512944"/>
                </a:solidFill>
                <a:latin typeface="Merriweather"/>
                <a:ea typeface="Merriweather"/>
                <a:cs typeface="Merriweather"/>
                <a:sym typeface="Merriweather"/>
              </a:rPr>
              <a:t>Pranešimas, kuris padės Jums išgarsėti visoje Lietuvoje.</a:t>
            </a:r>
            <a:endParaRPr sz="1300">
              <a:solidFill>
                <a:srgbClr val="512944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0"/>
          <p:cNvSpPr txBox="1"/>
          <p:nvPr>
            <p:ph type="title"/>
          </p:nvPr>
        </p:nvSpPr>
        <p:spPr>
          <a:xfrm>
            <a:off x="459775" y="1197300"/>
            <a:ext cx="3794700" cy="27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Populiariausi socialiniai tinklai Lietuvoje</a:t>
            </a:r>
            <a:endParaRPr/>
          </a:p>
        </p:txBody>
      </p:sp>
      <p:grpSp>
        <p:nvGrpSpPr>
          <p:cNvPr id="1151" name="Google Shape;1151;p30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152" name="Google Shape;1152;p3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6" name="Google Shape;1156;p30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7" name="Google Shape;11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3022" y="378379"/>
            <a:ext cx="3525251" cy="4538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1"/>
          <p:cNvSpPr txBox="1"/>
          <p:nvPr>
            <p:ph type="title"/>
          </p:nvPr>
        </p:nvSpPr>
        <p:spPr>
          <a:xfrm>
            <a:off x="488975" y="1677650"/>
            <a:ext cx="3794700" cy="27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Naudoti 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pagal paskirtį</a:t>
            </a:r>
            <a:endParaRPr/>
          </a:p>
        </p:txBody>
      </p:sp>
      <p:grpSp>
        <p:nvGrpSpPr>
          <p:cNvPr id="1163" name="Google Shape;1163;p31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164" name="Google Shape;1164;p3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8" name="Google Shape;1168;p31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9" name="Google Shape;116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0125" y="919525"/>
            <a:ext cx="4381026" cy="342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2"/>
          <p:cNvSpPr txBox="1"/>
          <p:nvPr>
            <p:ph type="title"/>
          </p:nvPr>
        </p:nvSpPr>
        <p:spPr>
          <a:xfrm>
            <a:off x="467100" y="1073225"/>
            <a:ext cx="3794700" cy="27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Purpurinė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karvė</a:t>
            </a:r>
            <a:endParaRPr/>
          </a:p>
        </p:txBody>
      </p:sp>
      <p:grpSp>
        <p:nvGrpSpPr>
          <p:cNvPr id="1175" name="Google Shape;1175;p32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176" name="Google Shape;1176;p3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0" name="Google Shape;1180;p32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1" name="Google Shape;118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4850" y="1028986"/>
            <a:ext cx="4519998" cy="295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32"/>
          <p:cNvSpPr txBox="1"/>
          <p:nvPr/>
        </p:nvSpPr>
        <p:spPr>
          <a:xfrm>
            <a:off x="496300" y="260242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825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Netikėtumas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825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Tai galima papasakoti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825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Tuo norisi dalintis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825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Griaukite stereotipus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3"/>
          <p:cNvSpPr txBox="1"/>
          <p:nvPr>
            <p:ph type="title"/>
          </p:nvPr>
        </p:nvSpPr>
        <p:spPr>
          <a:xfrm>
            <a:off x="423325" y="1759200"/>
            <a:ext cx="37947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Blendtec</a:t>
            </a:r>
            <a:endParaRPr/>
          </a:p>
        </p:txBody>
      </p:sp>
      <p:grpSp>
        <p:nvGrpSpPr>
          <p:cNvPr id="1188" name="Google Shape;1188;p33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189" name="Google Shape;1189;p3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3" name="Google Shape;1193;p33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33"/>
          <p:cNvSpPr txBox="1"/>
          <p:nvPr/>
        </p:nvSpPr>
        <p:spPr>
          <a:xfrm>
            <a:off x="423325" y="255132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Daugiausiai blenderių parduodanti kompanija JAV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95" name="Google Shape;119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7850" y="1234850"/>
            <a:ext cx="5216675" cy="28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34"/>
          <p:cNvSpPr txBox="1"/>
          <p:nvPr>
            <p:ph type="title"/>
          </p:nvPr>
        </p:nvSpPr>
        <p:spPr>
          <a:xfrm>
            <a:off x="423325" y="1759200"/>
            <a:ext cx="37947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Volvo</a:t>
            </a:r>
            <a:endParaRPr/>
          </a:p>
        </p:txBody>
      </p:sp>
      <p:grpSp>
        <p:nvGrpSpPr>
          <p:cNvPr id="1201" name="Google Shape;1201;p34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02" name="Google Shape;1202;p3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6" name="Google Shape;1206;p34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34"/>
          <p:cNvSpPr txBox="1"/>
          <p:nvPr/>
        </p:nvSpPr>
        <p:spPr>
          <a:xfrm>
            <a:off x="423325" y="255132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Saugiausias automobilis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08" name="Google Shape;12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2662" y="1102520"/>
            <a:ext cx="5072349" cy="3381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35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Organiškumas įrašuose</a:t>
            </a:r>
            <a:endParaRPr i="1" sz="3600">
              <a:solidFill>
                <a:srgbClr val="21212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214" name="Google Shape;1214;p35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15" name="Google Shape;1215;p3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9" name="Google Shape;1219;p35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0" name="Google Shape;122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661" y="1396772"/>
            <a:ext cx="2513775" cy="31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7960" y="1396772"/>
            <a:ext cx="4092382" cy="315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36"/>
          <p:cNvSpPr txBox="1"/>
          <p:nvPr>
            <p:ph type="title"/>
          </p:nvPr>
        </p:nvSpPr>
        <p:spPr>
          <a:xfrm>
            <a:off x="423325" y="1007550"/>
            <a:ext cx="37947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9 kartus pamatuoti, 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10 pjauti</a:t>
            </a:r>
            <a:endParaRPr/>
          </a:p>
        </p:txBody>
      </p:sp>
      <p:grpSp>
        <p:nvGrpSpPr>
          <p:cNvPr id="1227" name="Google Shape;1227;p36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28" name="Google Shape;1228;p3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2" name="Google Shape;1232;p36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36"/>
          <p:cNvSpPr txBox="1"/>
          <p:nvPr/>
        </p:nvSpPr>
        <p:spPr>
          <a:xfrm>
            <a:off x="423325" y="309497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Susikurkite nematomą FB puslapį, kuriame dėsite idėjas, tikrinsite, kaip atrodo jūsų įrašas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34" name="Google Shape;123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73701" y="845701"/>
            <a:ext cx="4534292" cy="378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7"/>
          <p:cNvSpPr txBox="1"/>
          <p:nvPr>
            <p:ph type="title"/>
          </p:nvPr>
        </p:nvSpPr>
        <p:spPr>
          <a:xfrm>
            <a:off x="423325" y="1007550"/>
            <a:ext cx="37947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Geriausias laikas 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yra dabar</a:t>
            </a:r>
            <a:endParaRPr/>
          </a:p>
        </p:txBody>
      </p:sp>
      <p:grpSp>
        <p:nvGrpSpPr>
          <p:cNvPr id="1240" name="Google Shape;1240;p37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41" name="Google Shape;1241;p3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5" name="Google Shape;1245;p37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37"/>
          <p:cNvSpPr txBox="1"/>
          <p:nvPr/>
        </p:nvSpPr>
        <p:spPr>
          <a:xfrm>
            <a:off x="423325" y="309497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Auksinė valanda nuo 19 iki 21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47" name="Google Shape;124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3700" y="277850"/>
            <a:ext cx="4514850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38"/>
          <p:cNvSpPr txBox="1"/>
          <p:nvPr>
            <p:ph type="title"/>
          </p:nvPr>
        </p:nvSpPr>
        <p:spPr>
          <a:xfrm>
            <a:off x="423325" y="1058650"/>
            <a:ext cx="37947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Facebook 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Business </a:t>
            </a:r>
            <a:endParaRPr sz="39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Suite</a:t>
            </a:r>
            <a:endParaRPr/>
          </a:p>
        </p:txBody>
      </p:sp>
      <p:grpSp>
        <p:nvGrpSpPr>
          <p:cNvPr id="1253" name="Google Shape;1253;p38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54" name="Google Shape;1254;p3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8" name="Google Shape;1258;p38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38"/>
          <p:cNvSpPr txBox="1"/>
          <p:nvPr/>
        </p:nvSpPr>
        <p:spPr>
          <a:xfrm>
            <a:off x="423325" y="309497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Lengva tvarkyti FB / IG puslapius Apple ir Android telefonams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60" name="Google Shape;126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8025" y="855512"/>
            <a:ext cx="4407799" cy="32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39"/>
          <p:cNvSpPr txBox="1"/>
          <p:nvPr>
            <p:ph type="title"/>
          </p:nvPr>
        </p:nvSpPr>
        <p:spPr>
          <a:xfrm>
            <a:off x="423325" y="1372475"/>
            <a:ext cx="37947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Kas svarbu 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NESENSTA</a:t>
            </a:r>
            <a:endParaRPr/>
          </a:p>
        </p:txBody>
      </p:sp>
      <p:grpSp>
        <p:nvGrpSpPr>
          <p:cNvPr id="1266" name="Google Shape;1266;p39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67" name="Google Shape;1267;p3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1" name="Google Shape;1271;p39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39"/>
          <p:cNvSpPr txBox="1"/>
          <p:nvPr/>
        </p:nvSpPr>
        <p:spPr>
          <a:xfrm>
            <a:off x="321150" y="2810350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Galimybė pasirinkti įrašus, kurie bus rodomi viršuje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Skirta naujiems fanams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73" name="Google Shape;127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67957" y="481554"/>
            <a:ext cx="5039425" cy="4064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"/>
          <p:cNvSpPr/>
          <p:nvPr/>
        </p:nvSpPr>
        <p:spPr>
          <a:xfrm>
            <a:off x="1336500" y="1719886"/>
            <a:ext cx="6471000" cy="1557600"/>
          </a:xfrm>
          <a:prstGeom prst="roundRect">
            <a:avLst>
              <a:gd fmla="val 21761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"/>
          <p:cNvSpPr txBox="1"/>
          <p:nvPr>
            <p:ph idx="1" type="body"/>
          </p:nvPr>
        </p:nvSpPr>
        <p:spPr>
          <a:xfrm>
            <a:off x="1698750" y="3277550"/>
            <a:ext cx="57465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Patarimai, dirbtuvės ir diskusijos: ką reikėtų patobulinti jūsų valdomuose puslapiuose. 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71" name="Google Shape;771;p4"/>
          <p:cNvSpPr txBox="1"/>
          <p:nvPr>
            <p:ph type="title"/>
          </p:nvPr>
        </p:nvSpPr>
        <p:spPr>
          <a:xfrm>
            <a:off x="1698750" y="1788436"/>
            <a:ext cx="5746500" cy="14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4800">
                <a:latin typeface="Merriweather"/>
                <a:ea typeface="Merriweather"/>
                <a:cs typeface="Merriweather"/>
                <a:sym typeface="Merriweather"/>
              </a:rPr>
              <a:t>Puslapių auditas!</a:t>
            </a:r>
            <a:endParaRPr sz="4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772" name="Google Shape;772;p4"/>
          <p:cNvGrpSpPr/>
          <p:nvPr/>
        </p:nvGrpSpPr>
        <p:grpSpPr>
          <a:xfrm>
            <a:off x="6460178" y="4148773"/>
            <a:ext cx="754387" cy="712394"/>
            <a:chOff x="6843802" y="2410602"/>
            <a:chExt cx="606177" cy="572387"/>
          </a:xfrm>
        </p:grpSpPr>
        <p:sp>
          <p:nvSpPr>
            <p:cNvPr id="773" name="Google Shape;773;p4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rect b="b" l="l" r="r" t="t"/>
              <a:pathLst>
                <a:path extrusionOk="0" h="15320" w="16901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rect b="b" l="l" r="r" t="t"/>
              <a:pathLst>
                <a:path extrusionOk="0" h="7478" w="8421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4"/>
          <p:cNvGrpSpPr/>
          <p:nvPr/>
        </p:nvGrpSpPr>
        <p:grpSpPr>
          <a:xfrm rot="2306359">
            <a:off x="1814877" y="268896"/>
            <a:ext cx="1144268" cy="1037553"/>
            <a:chOff x="5889975" y="452096"/>
            <a:chExt cx="952564" cy="863727"/>
          </a:xfrm>
        </p:grpSpPr>
        <p:sp>
          <p:nvSpPr>
            <p:cNvPr id="776" name="Google Shape;776;p4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rect b="b" l="l" r="r" t="t"/>
              <a:pathLst>
                <a:path extrusionOk="0" h="19880" w="24409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rect b="b" l="l" r="r" t="t"/>
              <a:pathLst>
                <a:path extrusionOk="0" h="5929" w="21399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rect b="b" l="l" r="r" t="t"/>
              <a:pathLst>
                <a:path extrusionOk="0" h="9302" w="7478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rect b="b" l="l" r="r" t="t"/>
              <a:pathLst>
                <a:path extrusionOk="0" h="9302" w="7479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0" name="Google Shape;780;p4"/>
          <p:cNvGrpSpPr/>
          <p:nvPr/>
        </p:nvGrpSpPr>
        <p:grpSpPr>
          <a:xfrm rot="439141">
            <a:off x="1154783" y="4321576"/>
            <a:ext cx="1878915" cy="366795"/>
            <a:chOff x="6822350" y="4172650"/>
            <a:chExt cx="1878824" cy="366778"/>
          </a:xfrm>
        </p:grpSpPr>
        <p:sp>
          <p:nvSpPr>
            <p:cNvPr id="781" name="Google Shape;781;p4"/>
            <p:cNvSpPr/>
            <p:nvPr/>
          </p:nvSpPr>
          <p:spPr>
            <a:xfrm>
              <a:off x="6822350" y="4172650"/>
              <a:ext cx="1878824" cy="366778"/>
            </a:xfrm>
            <a:custGeom>
              <a:rect b="b" l="l" r="r" t="t"/>
              <a:pathLst>
                <a:path extrusionOk="0" h="9150" w="46871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rgbClr val="512944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7008783" y="4236024"/>
              <a:ext cx="244919" cy="223394"/>
            </a:xfrm>
            <a:custGeom>
              <a:rect b="b" l="l" r="r" t="t"/>
              <a:pathLst>
                <a:path extrusionOk="0" h="5573" w="611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7324328" y="4236024"/>
              <a:ext cx="243717" cy="223394"/>
            </a:xfrm>
            <a:custGeom>
              <a:rect b="b" l="l" r="r" t="t"/>
              <a:pathLst>
                <a:path extrusionOk="0" h="5573" w="608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7639913" y="4236024"/>
              <a:ext cx="243717" cy="223394"/>
            </a:xfrm>
            <a:custGeom>
              <a:rect b="b" l="l" r="r" t="t"/>
              <a:pathLst>
                <a:path extrusionOk="0" h="5573" w="608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54256" y="4236024"/>
              <a:ext cx="244919" cy="223394"/>
            </a:xfrm>
            <a:custGeom>
              <a:rect b="b" l="l" r="r" t="t"/>
              <a:pathLst>
                <a:path extrusionOk="0" h="5573" w="611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269801" y="4236024"/>
              <a:ext cx="244959" cy="223394"/>
            </a:xfrm>
            <a:custGeom>
              <a:rect b="b" l="l" r="r" t="t"/>
              <a:pathLst>
                <a:path extrusionOk="0" h="5573" w="6111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7" name="Google Shape;787;p4"/>
          <p:cNvSpPr/>
          <p:nvPr/>
        </p:nvSpPr>
        <p:spPr>
          <a:xfrm rot="-9092713">
            <a:off x="8217021" y="386927"/>
            <a:ext cx="573272" cy="525487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"/>
          <p:cNvSpPr/>
          <p:nvPr/>
        </p:nvSpPr>
        <p:spPr>
          <a:xfrm rot="-8515281">
            <a:off x="7923813" y="1059538"/>
            <a:ext cx="444434" cy="407374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9" name="Google Shape;789;p4"/>
          <p:cNvGrpSpPr/>
          <p:nvPr/>
        </p:nvGrpSpPr>
        <p:grpSpPr>
          <a:xfrm>
            <a:off x="5107700" y="327013"/>
            <a:ext cx="1068708" cy="921314"/>
            <a:chOff x="4037650" y="326163"/>
            <a:chExt cx="1068708" cy="921314"/>
          </a:xfrm>
        </p:grpSpPr>
        <p:sp>
          <p:nvSpPr>
            <p:cNvPr id="790" name="Google Shape;790;p4"/>
            <p:cNvSpPr/>
            <p:nvPr/>
          </p:nvSpPr>
          <p:spPr>
            <a:xfrm>
              <a:off x="4037650" y="326163"/>
              <a:ext cx="1068708" cy="921314"/>
            </a:xfrm>
            <a:custGeom>
              <a:rect b="b" l="l" r="r" t="t"/>
              <a:pathLst>
                <a:path extrusionOk="0" h="20046" w="23253">
                  <a:moveTo>
                    <a:pt x="12686" y="1"/>
                  </a:moveTo>
                  <a:cubicBezTo>
                    <a:pt x="12301" y="1"/>
                    <a:pt x="11912" y="23"/>
                    <a:pt x="11520" y="68"/>
                  </a:cubicBezTo>
                  <a:cubicBezTo>
                    <a:pt x="8754" y="402"/>
                    <a:pt x="6414" y="1770"/>
                    <a:pt x="4833" y="3776"/>
                  </a:cubicBezTo>
                  <a:lnTo>
                    <a:pt x="0" y="1983"/>
                  </a:lnTo>
                  <a:lnTo>
                    <a:pt x="0" y="1983"/>
                  </a:lnTo>
                  <a:lnTo>
                    <a:pt x="3526" y="5904"/>
                  </a:lnTo>
                  <a:cubicBezTo>
                    <a:pt x="2796" y="7485"/>
                    <a:pt x="2493" y="9308"/>
                    <a:pt x="2705" y="11193"/>
                  </a:cubicBezTo>
                  <a:cubicBezTo>
                    <a:pt x="3298" y="16300"/>
                    <a:pt x="7636" y="20045"/>
                    <a:pt x="12656" y="20045"/>
                  </a:cubicBezTo>
                  <a:cubicBezTo>
                    <a:pt x="13044" y="20045"/>
                    <a:pt x="13436" y="20023"/>
                    <a:pt x="13830" y="19977"/>
                  </a:cubicBezTo>
                  <a:cubicBezTo>
                    <a:pt x="19332" y="19339"/>
                    <a:pt x="23253" y="14384"/>
                    <a:pt x="22614" y="8883"/>
                  </a:cubicBezTo>
                  <a:cubicBezTo>
                    <a:pt x="22022" y="3773"/>
                    <a:pt x="17705" y="1"/>
                    <a:pt x="12686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4282116" y="436697"/>
              <a:ext cx="468011" cy="570134"/>
            </a:xfrm>
            <a:custGeom>
              <a:rect b="b" l="l" r="r" t="t"/>
              <a:pathLst>
                <a:path extrusionOk="0" h="12405" w="10183">
                  <a:moveTo>
                    <a:pt x="6778" y="1"/>
                  </a:moveTo>
                  <a:cubicBezTo>
                    <a:pt x="5830" y="1"/>
                    <a:pt x="4898" y="904"/>
                    <a:pt x="5016" y="2405"/>
                  </a:cubicBezTo>
                  <a:lnTo>
                    <a:pt x="5259" y="4411"/>
                  </a:lnTo>
                  <a:lnTo>
                    <a:pt x="1368" y="4411"/>
                  </a:lnTo>
                  <a:cubicBezTo>
                    <a:pt x="0" y="4441"/>
                    <a:pt x="274" y="6569"/>
                    <a:pt x="1368" y="6569"/>
                  </a:cubicBezTo>
                  <a:cubicBezTo>
                    <a:pt x="118" y="6599"/>
                    <a:pt x="209" y="8669"/>
                    <a:pt x="1469" y="8669"/>
                  </a:cubicBezTo>
                  <a:cubicBezTo>
                    <a:pt x="1484" y="8669"/>
                    <a:pt x="1499" y="8669"/>
                    <a:pt x="1514" y="8668"/>
                  </a:cubicBezTo>
                  <a:lnTo>
                    <a:pt x="1514" y="8668"/>
                  </a:lnTo>
                  <a:cubicBezTo>
                    <a:pt x="553" y="8743"/>
                    <a:pt x="764" y="10587"/>
                    <a:pt x="2149" y="10587"/>
                  </a:cubicBezTo>
                  <a:cubicBezTo>
                    <a:pt x="2192" y="10587"/>
                    <a:pt x="2235" y="10585"/>
                    <a:pt x="2280" y="10581"/>
                  </a:cubicBezTo>
                  <a:lnTo>
                    <a:pt x="2280" y="10581"/>
                  </a:lnTo>
                  <a:cubicBezTo>
                    <a:pt x="1672" y="11189"/>
                    <a:pt x="2128" y="12405"/>
                    <a:pt x="3070" y="12405"/>
                  </a:cubicBezTo>
                  <a:lnTo>
                    <a:pt x="8298" y="12405"/>
                  </a:lnTo>
                  <a:cubicBezTo>
                    <a:pt x="9119" y="12405"/>
                    <a:pt x="9757" y="12131"/>
                    <a:pt x="10183" y="11554"/>
                  </a:cubicBezTo>
                  <a:lnTo>
                    <a:pt x="10183" y="5748"/>
                  </a:lnTo>
                  <a:lnTo>
                    <a:pt x="9514" y="5748"/>
                  </a:lnTo>
                  <a:lnTo>
                    <a:pt x="7873" y="3256"/>
                  </a:lnTo>
                  <a:cubicBezTo>
                    <a:pt x="7569" y="2739"/>
                    <a:pt x="7417" y="2131"/>
                    <a:pt x="7478" y="1523"/>
                  </a:cubicBezTo>
                  <a:lnTo>
                    <a:pt x="7599" y="247"/>
                  </a:lnTo>
                  <a:cubicBezTo>
                    <a:pt x="7342" y="80"/>
                    <a:pt x="7060" y="1"/>
                    <a:pt x="6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4750089" y="684100"/>
              <a:ext cx="160722" cy="306002"/>
            </a:xfrm>
            <a:custGeom>
              <a:rect b="b" l="l" r="r" t="t"/>
              <a:pathLst>
                <a:path extrusionOk="0" h="6658" w="3497">
                  <a:moveTo>
                    <a:pt x="1" y="1"/>
                  </a:moveTo>
                  <a:lnTo>
                    <a:pt x="1" y="6657"/>
                  </a:lnTo>
                  <a:lnTo>
                    <a:pt x="3496" y="6657"/>
                  </a:lnTo>
                  <a:lnTo>
                    <a:pt x="34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4344990" y="731623"/>
              <a:ext cx="181634" cy="12593"/>
            </a:xfrm>
            <a:custGeom>
              <a:rect b="b" l="l" r="r" t="t"/>
              <a:pathLst>
                <a:path extrusionOk="0" h="274" w="3952">
                  <a:moveTo>
                    <a:pt x="0" y="0"/>
                  </a:moveTo>
                  <a:lnTo>
                    <a:pt x="0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4347748" y="828001"/>
              <a:ext cx="181680" cy="12593"/>
            </a:xfrm>
            <a:custGeom>
              <a:rect b="b" l="l" r="r" t="t"/>
              <a:pathLst>
                <a:path extrusionOk="0" h="274" w="3953">
                  <a:moveTo>
                    <a:pt x="1" y="0"/>
                  </a:moveTo>
                  <a:lnTo>
                    <a:pt x="1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4384103" y="916015"/>
              <a:ext cx="145326" cy="12593"/>
            </a:xfrm>
            <a:custGeom>
              <a:rect b="b" l="l" r="r" t="t"/>
              <a:pathLst>
                <a:path extrusionOk="0" h="274" w="3162">
                  <a:moveTo>
                    <a:pt x="0" y="0"/>
                  </a:moveTo>
                  <a:lnTo>
                    <a:pt x="0" y="274"/>
                  </a:lnTo>
                  <a:lnTo>
                    <a:pt x="3161" y="274"/>
                  </a:lnTo>
                  <a:lnTo>
                    <a:pt x="3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4800416" y="904847"/>
              <a:ext cx="58691" cy="58691"/>
            </a:xfrm>
            <a:custGeom>
              <a:rect b="b" l="l" r="r" t="t"/>
              <a:pathLst>
                <a:path extrusionOk="0" h="1277" w="1277">
                  <a:moveTo>
                    <a:pt x="638" y="0"/>
                  </a:moveTo>
                  <a:cubicBezTo>
                    <a:pt x="304" y="0"/>
                    <a:pt x="0" y="274"/>
                    <a:pt x="0" y="638"/>
                  </a:cubicBezTo>
                  <a:cubicBezTo>
                    <a:pt x="0" y="973"/>
                    <a:pt x="304" y="1277"/>
                    <a:pt x="638" y="1277"/>
                  </a:cubicBezTo>
                  <a:cubicBezTo>
                    <a:pt x="1003" y="1277"/>
                    <a:pt x="1277" y="973"/>
                    <a:pt x="1277" y="638"/>
                  </a:cubicBezTo>
                  <a:cubicBezTo>
                    <a:pt x="1277" y="274"/>
                    <a:pt x="1003" y="0"/>
                    <a:pt x="6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40"/>
          <p:cNvSpPr txBox="1"/>
          <p:nvPr>
            <p:ph type="title"/>
          </p:nvPr>
        </p:nvSpPr>
        <p:spPr>
          <a:xfrm>
            <a:off x="386850" y="1795750"/>
            <a:ext cx="3794700" cy="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Nuotraukos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5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KVADRATINĖS</a:t>
            </a:r>
            <a:endParaRPr sz="2300"/>
          </a:p>
        </p:txBody>
      </p:sp>
      <p:grpSp>
        <p:nvGrpSpPr>
          <p:cNvPr id="1279" name="Google Shape;1279;p40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80" name="Google Shape;1280;p4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4" name="Google Shape;1284;p40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5" name="Google Shape;128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9150" y="300038"/>
            <a:ext cx="4210050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41"/>
          <p:cNvSpPr txBox="1"/>
          <p:nvPr>
            <p:ph type="title"/>
          </p:nvPr>
        </p:nvSpPr>
        <p:spPr>
          <a:xfrm>
            <a:off x="437925" y="1372450"/>
            <a:ext cx="37947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VVG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 daugeliui </a:t>
            </a:r>
            <a:r>
              <a:rPr lang="en" sz="36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nieko nereiškia</a:t>
            </a:r>
            <a:endParaRPr sz="2000"/>
          </a:p>
        </p:txBody>
      </p:sp>
      <p:grpSp>
        <p:nvGrpSpPr>
          <p:cNvPr id="1291" name="Google Shape;1291;p41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292" name="Google Shape;1292;p4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4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6" name="Google Shape;1296;p41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7" name="Google Shape;129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8457" y="523359"/>
            <a:ext cx="3997606" cy="3997605"/>
          </a:xfrm>
          <a:prstGeom prst="rect">
            <a:avLst/>
          </a:prstGeom>
          <a:noFill/>
          <a:ln>
            <a:noFill/>
          </a:ln>
        </p:spPr>
      </p:pic>
      <p:sp>
        <p:nvSpPr>
          <p:cNvPr id="1298" name="Google Shape;1298;p41"/>
          <p:cNvSpPr txBox="1"/>
          <p:nvPr/>
        </p:nvSpPr>
        <p:spPr>
          <a:xfrm>
            <a:off x="343050" y="2810350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VVG | Europos parama jūsų r.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Tiksliai ką darote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Pavadinimas ne visada paaiškina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42"/>
          <p:cNvSpPr txBox="1"/>
          <p:nvPr>
            <p:ph type="title"/>
          </p:nvPr>
        </p:nvSpPr>
        <p:spPr>
          <a:xfrm>
            <a:off x="423325" y="1204600"/>
            <a:ext cx="37947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Prieš ir Po 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daugiau nei nuotraukos</a:t>
            </a:r>
            <a:endParaRPr sz="2300"/>
          </a:p>
        </p:txBody>
      </p:sp>
      <p:grpSp>
        <p:nvGrpSpPr>
          <p:cNvPr id="1304" name="Google Shape;1304;p42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305" name="Google Shape;1305;p42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2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2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42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9" name="Google Shape;1309;p42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42"/>
          <p:cNvSpPr txBox="1"/>
          <p:nvPr/>
        </p:nvSpPr>
        <p:spPr>
          <a:xfrm>
            <a:off x="291975" y="322632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Įamžinkite procesą nuotraukomis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Viena nuotrauka atsakys į 100 klausimų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11" name="Google Shape;131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7664" y="651708"/>
            <a:ext cx="3699163" cy="369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43"/>
          <p:cNvSpPr txBox="1"/>
          <p:nvPr>
            <p:ph type="title"/>
          </p:nvPr>
        </p:nvSpPr>
        <p:spPr>
          <a:xfrm>
            <a:off x="423325" y="1204600"/>
            <a:ext cx="37947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Facebook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 algoritmas</a:t>
            </a:r>
            <a:endParaRPr sz="2300"/>
          </a:p>
        </p:txBody>
      </p:sp>
      <p:grpSp>
        <p:nvGrpSpPr>
          <p:cNvPr id="1317" name="Google Shape;1317;p43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318" name="Google Shape;1318;p4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2" name="Google Shape;1322;p43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43"/>
          <p:cNvSpPr txBox="1"/>
          <p:nvPr/>
        </p:nvSpPr>
        <p:spPr>
          <a:xfrm>
            <a:off x="394125" y="2744675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Reakcijos jūsų įrašuose siunčia Facebookui signalą, kad jūsų kuriamas turinys yra (ne)įtraukiantis.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24" name="Google Shape;132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8342" y="518361"/>
            <a:ext cx="3867840" cy="386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44"/>
          <p:cNvSpPr txBox="1"/>
          <p:nvPr>
            <p:ph type="title"/>
          </p:nvPr>
        </p:nvSpPr>
        <p:spPr>
          <a:xfrm>
            <a:off x="416025" y="1080525"/>
            <a:ext cx="37947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Sėkmės istorijos virsmo taškas</a:t>
            </a:r>
            <a:endParaRPr sz="2300"/>
          </a:p>
        </p:txBody>
      </p:sp>
      <p:grpSp>
        <p:nvGrpSpPr>
          <p:cNvPr id="1330" name="Google Shape;1330;p44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331" name="Google Shape;1331;p4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5" name="Google Shape;1335;p44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44"/>
          <p:cNvSpPr txBox="1"/>
          <p:nvPr/>
        </p:nvSpPr>
        <p:spPr>
          <a:xfrm>
            <a:off x="343000" y="3145200"/>
            <a:ext cx="30285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Dalinkitės gerais pavyzdžiais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Darykite interviu su klientais, kas pasikeitė po bendradarbiavimo su jumis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37" name="Google Shape;133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5133" y="445625"/>
            <a:ext cx="4069893" cy="4069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5"/>
          <p:cNvSpPr txBox="1"/>
          <p:nvPr>
            <p:ph type="title"/>
          </p:nvPr>
        </p:nvSpPr>
        <p:spPr>
          <a:xfrm>
            <a:off x="410700" y="9040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Procesas daugeliu atveju yra įdomesnis</a:t>
            </a:r>
            <a:endParaRPr sz="2300"/>
          </a:p>
        </p:txBody>
      </p:sp>
      <p:grpSp>
        <p:nvGrpSpPr>
          <p:cNvPr id="1343" name="Google Shape;1343;p45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344" name="Google Shape;1344;p4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48" name="Google Shape;1348;p45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9" name="Google Shape;1349;p45"/>
          <p:cNvSpPr txBox="1"/>
          <p:nvPr/>
        </p:nvSpPr>
        <p:spPr>
          <a:xfrm>
            <a:off x="357600" y="2977350"/>
            <a:ext cx="3524700" cy="1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Kas jums atrodo natūralu, kitus gali sužavėti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Organiškas turinys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Kaip jūs stengiatės dėl savo klientų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50" name="Google Shape;135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793" y="1182074"/>
            <a:ext cx="4610200" cy="2414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46"/>
          <p:cNvSpPr txBox="1"/>
          <p:nvPr>
            <p:ph type="title"/>
          </p:nvPr>
        </p:nvSpPr>
        <p:spPr>
          <a:xfrm>
            <a:off x="403400" y="1115700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Paprašykite atsiliepimo</a:t>
            </a:r>
            <a:endParaRPr sz="2300"/>
          </a:p>
        </p:txBody>
      </p:sp>
      <p:grpSp>
        <p:nvGrpSpPr>
          <p:cNvPr id="1356" name="Google Shape;1356;p46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357" name="Google Shape;1357;p4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1" name="Google Shape;1361;p46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46"/>
          <p:cNvSpPr txBox="1"/>
          <p:nvPr/>
        </p:nvSpPr>
        <p:spPr>
          <a:xfrm>
            <a:off x="299225" y="2670850"/>
            <a:ext cx="35247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Kad kiti galėtų lengviau susitapatinti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Atrodysite patikimiau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Žmonės yra linkę tikėti, nepažįstamų žmonių nuomone labiau nei ekspertų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63" name="Google Shape;136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2285" y="1249690"/>
            <a:ext cx="4610200" cy="3073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47"/>
          <p:cNvSpPr txBox="1"/>
          <p:nvPr>
            <p:ph type="title"/>
          </p:nvPr>
        </p:nvSpPr>
        <p:spPr>
          <a:xfrm>
            <a:off x="403400" y="1115700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Facebook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reklama</a:t>
            </a:r>
            <a:endParaRPr sz="39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369" name="Google Shape;1369;p47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370" name="Google Shape;1370;p4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4" name="Google Shape;1374;p47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47"/>
          <p:cNvSpPr txBox="1"/>
          <p:nvPr/>
        </p:nvSpPr>
        <p:spPr>
          <a:xfrm>
            <a:off x="270025" y="2561375"/>
            <a:ext cx="35247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Raskite smailiausią strėlę ir šaukite kuo toliau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Facebook Boost vs Facebook ads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76" name="Google Shape;137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9595" y="851865"/>
            <a:ext cx="5361198" cy="343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48"/>
          <p:cNvSpPr txBox="1"/>
          <p:nvPr>
            <p:ph type="title"/>
          </p:nvPr>
        </p:nvSpPr>
        <p:spPr>
          <a:xfrm>
            <a:off x="403400" y="1115700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Nekartokite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 tų pačių klaidų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382" name="Google Shape;1382;p48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383" name="Google Shape;1383;p4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7" name="Google Shape;1387;p48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48"/>
          <p:cNvSpPr txBox="1"/>
          <p:nvPr/>
        </p:nvSpPr>
        <p:spPr>
          <a:xfrm>
            <a:off x="262725" y="2663550"/>
            <a:ext cx="35247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Sekite “konkurentų” puslapius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Kopijuokite kūrybiškai sėkmingus įrašus - žiūrėkite ką naudoja, kaip pristato.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Neišradinėkite dviračio</a:t>
            </a:r>
            <a:endParaRPr b="0" i="0" sz="12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89" name="Google Shape;138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168" y="290775"/>
            <a:ext cx="3970650" cy="442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9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49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6" name="Google Shape;1396;p49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397" name="Google Shape;1397;p49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9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9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9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9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9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03" name="Google Shape;140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291" y="267611"/>
            <a:ext cx="5715417" cy="4535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5"/>
          <p:cNvSpPr txBox="1"/>
          <p:nvPr>
            <p:ph type="ctrTitle"/>
          </p:nvPr>
        </p:nvSpPr>
        <p:spPr>
          <a:xfrm>
            <a:off x="3327650" y="1419300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Kaip nepatekti į šiuolaikinių alkanų sukčių pinkles?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03" name="Google Shape;803;p5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804" name="Google Shape;804;p5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805" name="Google Shape;805;p5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3" name="Google Shape;813;p5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50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50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10" name="Google Shape;1410;p50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411" name="Google Shape;1411;p50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50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17" name="Google Shape;141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3009" y="252644"/>
            <a:ext cx="3850962" cy="457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51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51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4" name="Google Shape;1424;p51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425" name="Google Shape;1425;p51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51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51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51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51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51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31" name="Google Shape;1431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2484" y="295154"/>
            <a:ext cx="3679079" cy="4285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52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52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8" name="Google Shape;1438;p52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439" name="Google Shape;1439;p52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52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52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52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52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2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45" name="Google Shape;144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0555" y="173620"/>
            <a:ext cx="3750826" cy="4655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53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53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2" name="Google Shape;1452;p53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453" name="Google Shape;1453;p53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3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3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3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3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3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59" name="Google Shape;145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6035" y="146613"/>
            <a:ext cx="432870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54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54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6" name="Google Shape;1466;p54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467" name="Google Shape;1467;p54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4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4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54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54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54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73" name="Google Shape;147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1013" y="162684"/>
            <a:ext cx="428465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55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55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0" name="Google Shape;1480;p55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481" name="Google Shape;1481;p55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5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5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5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5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5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87" name="Google Shape;148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6498" y="280207"/>
            <a:ext cx="4480344" cy="4539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56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56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4" name="Google Shape;1494;p56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495" name="Google Shape;1495;p56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6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6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6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6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56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01" name="Google Shape;150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5582" y="364886"/>
            <a:ext cx="3105810" cy="4516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7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57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08" name="Google Shape;1508;p57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509" name="Google Shape;1509;p57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57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57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57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57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57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15" name="Google Shape;151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3645" y="416690"/>
            <a:ext cx="2578289" cy="446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59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59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2" name="Google Shape;1522;p59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523" name="Google Shape;1523;p59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29" name="Google Shape;152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640" y="405353"/>
            <a:ext cx="2860154" cy="442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Google Shape;1530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9004" y="636606"/>
            <a:ext cx="5075955" cy="3806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60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60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37" name="Google Shape;1537;p60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538" name="Google Shape;1538;p60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0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0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0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60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60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44" name="Google Shape;154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9267" y="299696"/>
            <a:ext cx="6638443" cy="442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6"/>
          <p:cNvSpPr/>
          <p:nvPr/>
        </p:nvSpPr>
        <p:spPr>
          <a:xfrm>
            <a:off x="1424250" y="1508163"/>
            <a:ext cx="6471000" cy="1789200"/>
          </a:xfrm>
          <a:prstGeom prst="roundRect">
            <a:avLst>
              <a:gd fmla="val 21761" name="adj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6"/>
          <p:cNvSpPr txBox="1"/>
          <p:nvPr>
            <p:ph type="title"/>
          </p:nvPr>
        </p:nvSpPr>
        <p:spPr>
          <a:xfrm>
            <a:off x="1728875" y="1805175"/>
            <a:ext cx="59214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9400">
                <a:latin typeface="Merriweather"/>
                <a:ea typeface="Merriweather"/>
                <a:cs typeface="Merriweather"/>
                <a:sym typeface="Merriweather"/>
              </a:rPr>
              <a:t>El.paštas</a:t>
            </a:r>
            <a:endParaRPr sz="9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20" name="Google Shape;820;p6"/>
          <p:cNvSpPr txBox="1"/>
          <p:nvPr>
            <p:ph idx="1" type="subTitle"/>
          </p:nvPr>
        </p:nvSpPr>
        <p:spPr>
          <a:xfrm>
            <a:off x="1699050" y="3498625"/>
            <a:ext cx="59214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daugiau nei tik el. pašto dėžutė, tai skaitmeniniai jūsų namai, kuriuos reikia saugoti.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821" name="Google Shape;821;p6"/>
          <p:cNvGrpSpPr/>
          <p:nvPr/>
        </p:nvGrpSpPr>
        <p:grpSpPr>
          <a:xfrm rot="1882070">
            <a:off x="6392111" y="345517"/>
            <a:ext cx="1056269" cy="957760"/>
            <a:chOff x="5889975" y="452096"/>
            <a:chExt cx="952564" cy="863727"/>
          </a:xfrm>
        </p:grpSpPr>
        <p:sp>
          <p:nvSpPr>
            <p:cNvPr id="822" name="Google Shape;822;p6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rect b="b" l="l" r="r" t="t"/>
              <a:pathLst>
                <a:path extrusionOk="0" h="19880" w="24409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6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rect b="b" l="l" r="r" t="t"/>
              <a:pathLst>
                <a:path extrusionOk="0" h="5929" w="21399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6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rect b="b" l="l" r="r" t="t"/>
              <a:pathLst>
                <a:path extrusionOk="0" h="9302" w="7478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6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rect b="b" l="l" r="r" t="t"/>
              <a:pathLst>
                <a:path extrusionOk="0" h="9302" w="7479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61"/>
          <p:cNvSpPr/>
          <p:nvPr/>
        </p:nvSpPr>
        <p:spPr>
          <a:xfrm rot="-2574150">
            <a:off x="8136608" y="451546"/>
            <a:ext cx="562359" cy="515465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61"/>
          <p:cNvSpPr/>
          <p:nvPr/>
        </p:nvSpPr>
        <p:spPr>
          <a:xfrm rot="279037">
            <a:off x="5953288" y="4210105"/>
            <a:ext cx="419747" cy="384731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1" name="Google Shape;1551;p61"/>
          <p:cNvGrpSpPr/>
          <p:nvPr/>
        </p:nvGrpSpPr>
        <p:grpSpPr>
          <a:xfrm rot="-974280">
            <a:off x="298053" y="751486"/>
            <a:ext cx="818853" cy="572414"/>
            <a:chOff x="135700" y="1601500"/>
            <a:chExt cx="1166450" cy="815400"/>
          </a:xfrm>
        </p:grpSpPr>
        <p:sp>
          <p:nvSpPr>
            <p:cNvPr id="1552" name="Google Shape;1552;p61"/>
            <p:cNvSpPr/>
            <p:nvPr/>
          </p:nvSpPr>
          <p:spPr>
            <a:xfrm>
              <a:off x="135700" y="1601500"/>
              <a:ext cx="1166450" cy="815400"/>
            </a:xfrm>
            <a:custGeom>
              <a:rect b="b" l="l" r="r" t="t"/>
              <a:pathLst>
                <a:path extrusionOk="0" h="32616" w="46658">
                  <a:moveTo>
                    <a:pt x="4833" y="1"/>
                  </a:moveTo>
                  <a:cubicBezTo>
                    <a:pt x="2159" y="1"/>
                    <a:pt x="0" y="2189"/>
                    <a:pt x="0" y="4834"/>
                  </a:cubicBezTo>
                  <a:lnTo>
                    <a:pt x="0" y="22038"/>
                  </a:lnTo>
                  <a:cubicBezTo>
                    <a:pt x="0" y="24712"/>
                    <a:pt x="2189" y="26901"/>
                    <a:pt x="4833" y="26901"/>
                  </a:cubicBezTo>
                  <a:lnTo>
                    <a:pt x="7265" y="26901"/>
                  </a:lnTo>
                  <a:lnTo>
                    <a:pt x="7204" y="32615"/>
                  </a:lnTo>
                  <a:lnTo>
                    <a:pt x="11703" y="26901"/>
                  </a:lnTo>
                  <a:lnTo>
                    <a:pt x="41795" y="26901"/>
                  </a:lnTo>
                  <a:cubicBezTo>
                    <a:pt x="44469" y="26901"/>
                    <a:pt x="46658" y="24712"/>
                    <a:pt x="46627" y="22038"/>
                  </a:cubicBezTo>
                  <a:lnTo>
                    <a:pt x="46627" y="4834"/>
                  </a:lnTo>
                  <a:cubicBezTo>
                    <a:pt x="46627" y="2159"/>
                    <a:pt x="44439" y="1"/>
                    <a:pt x="41795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61"/>
            <p:cNvSpPr/>
            <p:nvPr/>
          </p:nvSpPr>
          <p:spPr>
            <a:xfrm>
              <a:off x="321875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24" y="3679"/>
                  </a:cubicBezTo>
                  <a:cubicBezTo>
                    <a:pt x="2858" y="3679"/>
                    <a:pt x="3678" y="2858"/>
                    <a:pt x="3678" y="1825"/>
                  </a:cubicBezTo>
                  <a:cubicBezTo>
                    <a:pt x="3678" y="822"/>
                    <a:pt x="2858" y="1"/>
                    <a:pt x="18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61"/>
            <p:cNvSpPr/>
            <p:nvPr/>
          </p:nvSpPr>
          <p:spPr>
            <a:xfrm>
              <a:off x="49740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2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22" y="3679"/>
                    <a:pt x="182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61"/>
            <p:cNvSpPr/>
            <p:nvPr/>
          </p:nvSpPr>
          <p:spPr>
            <a:xfrm>
              <a:off x="672175" y="1884175"/>
              <a:ext cx="92750" cy="91975"/>
            </a:xfrm>
            <a:custGeom>
              <a:rect b="b" l="l" r="r" t="t"/>
              <a:pathLst>
                <a:path extrusionOk="0" h="3679" w="3710">
                  <a:moveTo>
                    <a:pt x="1855" y="1"/>
                  </a:moveTo>
                  <a:cubicBezTo>
                    <a:pt x="822" y="1"/>
                    <a:pt x="1" y="822"/>
                    <a:pt x="1" y="1825"/>
                  </a:cubicBezTo>
                  <a:cubicBezTo>
                    <a:pt x="1" y="2858"/>
                    <a:pt x="852" y="3679"/>
                    <a:pt x="1855" y="3679"/>
                  </a:cubicBezTo>
                  <a:cubicBezTo>
                    <a:pt x="2888" y="3679"/>
                    <a:pt x="3709" y="2858"/>
                    <a:pt x="3709" y="1825"/>
                  </a:cubicBezTo>
                  <a:cubicBezTo>
                    <a:pt x="3709" y="822"/>
                    <a:pt x="288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61"/>
            <p:cNvSpPr/>
            <p:nvPr/>
          </p:nvSpPr>
          <p:spPr>
            <a:xfrm>
              <a:off x="847725" y="1884175"/>
              <a:ext cx="92725" cy="91975"/>
            </a:xfrm>
            <a:custGeom>
              <a:rect b="b" l="l" r="r" t="t"/>
              <a:pathLst>
                <a:path extrusionOk="0" h="3679" w="3709">
                  <a:moveTo>
                    <a:pt x="1854" y="1"/>
                  </a:moveTo>
                  <a:cubicBezTo>
                    <a:pt x="821" y="1"/>
                    <a:pt x="0" y="822"/>
                    <a:pt x="0" y="1825"/>
                  </a:cubicBezTo>
                  <a:cubicBezTo>
                    <a:pt x="0" y="2858"/>
                    <a:pt x="821" y="3679"/>
                    <a:pt x="1854" y="3679"/>
                  </a:cubicBezTo>
                  <a:cubicBezTo>
                    <a:pt x="2857" y="3679"/>
                    <a:pt x="3709" y="2858"/>
                    <a:pt x="3709" y="1825"/>
                  </a:cubicBezTo>
                  <a:cubicBezTo>
                    <a:pt x="3709" y="822"/>
                    <a:pt x="2857" y="1"/>
                    <a:pt x="18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61"/>
            <p:cNvSpPr/>
            <p:nvPr/>
          </p:nvSpPr>
          <p:spPr>
            <a:xfrm>
              <a:off x="1023250" y="1884175"/>
              <a:ext cx="91975" cy="91975"/>
            </a:xfrm>
            <a:custGeom>
              <a:rect b="b" l="l" r="r" t="t"/>
              <a:pathLst>
                <a:path extrusionOk="0" h="3679" w="3679">
                  <a:moveTo>
                    <a:pt x="1855" y="1"/>
                  </a:moveTo>
                  <a:cubicBezTo>
                    <a:pt x="821" y="1"/>
                    <a:pt x="1" y="822"/>
                    <a:pt x="1" y="1825"/>
                  </a:cubicBezTo>
                  <a:cubicBezTo>
                    <a:pt x="1" y="2858"/>
                    <a:pt x="821" y="3679"/>
                    <a:pt x="1855" y="3679"/>
                  </a:cubicBezTo>
                  <a:cubicBezTo>
                    <a:pt x="2858" y="3679"/>
                    <a:pt x="3679" y="2858"/>
                    <a:pt x="3679" y="1825"/>
                  </a:cubicBezTo>
                  <a:cubicBezTo>
                    <a:pt x="3679" y="822"/>
                    <a:pt x="2858" y="1"/>
                    <a:pt x="18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58" name="Google Shape;15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4639" y="399327"/>
            <a:ext cx="5956368" cy="4285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62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rgbClr val="F8BC7D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62"/>
          <p:cNvSpPr txBox="1"/>
          <p:nvPr>
            <p:ph type="ctrTitle"/>
          </p:nvPr>
        </p:nvSpPr>
        <p:spPr>
          <a:xfrm>
            <a:off x="3334950" y="2177600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Programos, kurių dėka greitai ir paprastai  paruošite vizualią medžiagą.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65" name="Google Shape;1565;p62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566" name="Google Shape;1566;p62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1567" name="Google Shape;1567;p62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62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62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62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62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62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62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62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5" name="Google Shape;1575;p62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3"/>
          <p:cNvSpPr txBox="1"/>
          <p:nvPr>
            <p:ph type="title"/>
          </p:nvPr>
        </p:nvSpPr>
        <p:spPr>
          <a:xfrm>
            <a:off x="403400" y="1115700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Šriftas </a:t>
            </a: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labai svarbu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581" name="Google Shape;1581;p63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582" name="Google Shape;1582;p6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6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6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6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6" name="Google Shape;1586;p63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63"/>
          <p:cNvSpPr txBox="1"/>
          <p:nvPr/>
        </p:nvSpPr>
        <p:spPr>
          <a:xfrm>
            <a:off x="262725" y="2663550"/>
            <a:ext cx="35247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https://fonts.google.com/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www.dafont.com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88" name="Google Shape;1588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67537" y="327296"/>
            <a:ext cx="4610199" cy="461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4"/>
          <p:cNvSpPr txBox="1"/>
          <p:nvPr>
            <p:ph type="title"/>
          </p:nvPr>
        </p:nvSpPr>
        <p:spPr>
          <a:xfrm>
            <a:off x="0" y="297825"/>
            <a:ext cx="9144000" cy="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Vizualas 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paprastas ir aiškus</a:t>
            </a:r>
            <a:endParaRPr i="1" sz="36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/>
          </a:p>
        </p:txBody>
      </p:sp>
      <p:grpSp>
        <p:nvGrpSpPr>
          <p:cNvPr id="1594" name="Google Shape;1594;p64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595" name="Google Shape;1595;p6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6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6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6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9" name="Google Shape;1599;p64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0" name="Google Shape;1600;p64"/>
          <p:cNvPicPr preferRelativeResize="0"/>
          <p:nvPr/>
        </p:nvPicPr>
        <p:blipFill rotWithShape="1">
          <a:blip r:embed="rId3">
            <a:alphaModFix/>
          </a:blip>
          <a:srcRect b="0" l="8415" r="-17992" t="0"/>
          <a:stretch/>
        </p:blipFill>
        <p:spPr>
          <a:xfrm>
            <a:off x="421779" y="1512395"/>
            <a:ext cx="4453200" cy="29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Google Shape;1601;p64"/>
          <p:cNvPicPr preferRelativeResize="0"/>
          <p:nvPr/>
        </p:nvPicPr>
        <p:blipFill rotWithShape="1">
          <a:blip r:embed="rId4">
            <a:alphaModFix/>
          </a:blip>
          <a:srcRect b="0" l="0" r="12564" t="0"/>
          <a:stretch/>
        </p:blipFill>
        <p:spPr>
          <a:xfrm>
            <a:off x="4918659" y="1512395"/>
            <a:ext cx="3825999" cy="2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5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65"/>
          <p:cNvSpPr txBox="1"/>
          <p:nvPr>
            <p:ph type="title"/>
          </p:nvPr>
        </p:nvSpPr>
        <p:spPr>
          <a:xfrm>
            <a:off x="403400" y="794600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Gera iliustracija - ne adata šieno kupetoje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607" name="Google Shape;1607;p65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608" name="Google Shape;1608;p6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6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6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6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2" name="Google Shape;1612;p65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3" name="Google Shape;1613;p65"/>
          <p:cNvSpPr txBox="1"/>
          <p:nvPr/>
        </p:nvSpPr>
        <p:spPr>
          <a:xfrm>
            <a:off x="277325" y="3371550"/>
            <a:ext cx="35247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https://pixabay.com/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https://unsplash.com/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5"/>
              </a:rPr>
              <a:t>https://www.freepik.com/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14" name="Google Shape;1614;p65"/>
          <p:cNvPicPr preferRelativeResize="0"/>
          <p:nvPr/>
        </p:nvPicPr>
        <p:blipFill rotWithShape="1">
          <a:blip r:embed="rId6">
            <a:alphaModFix/>
          </a:blip>
          <a:srcRect b="4434" l="0" r="0" t="0"/>
          <a:stretch/>
        </p:blipFill>
        <p:spPr>
          <a:xfrm>
            <a:off x="4343434" y="923934"/>
            <a:ext cx="4610200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66"/>
          <p:cNvSpPr txBox="1"/>
          <p:nvPr>
            <p:ph type="title"/>
          </p:nvPr>
        </p:nvSpPr>
        <p:spPr>
          <a:xfrm>
            <a:off x="512850" y="1608750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Canva.com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620" name="Google Shape;1620;p66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621" name="Google Shape;1621;p6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6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6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6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5" name="Google Shape;1625;p66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66"/>
          <p:cNvSpPr txBox="1"/>
          <p:nvPr/>
        </p:nvSpPr>
        <p:spPr>
          <a:xfrm>
            <a:off x="386750" y="2463425"/>
            <a:ext cx="3524700" cy="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Facebook įrašai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Infografikai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Plakatai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Meilės laiškai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27" name="Google Shape;1627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7566" y="811480"/>
            <a:ext cx="4023609" cy="3372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67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rgbClr val="435D74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67"/>
          <p:cNvSpPr txBox="1"/>
          <p:nvPr>
            <p:ph type="ctrTitle"/>
          </p:nvPr>
        </p:nvSpPr>
        <p:spPr>
          <a:xfrm>
            <a:off x="3291175" y="1827325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LEADER projektų viešinimas įtraukiant narius į veiklą.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34" name="Google Shape;1634;p67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05</a:t>
            </a:r>
            <a:endParaRPr/>
          </a:p>
        </p:txBody>
      </p:sp>
      <p:grpSp>
        <p:nvGrpSpPr>
          <p:cNvPr id="1635" name="Google Shape;1635;p67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1636" name="Google Shape;1636;p67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67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67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67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67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67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67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67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4" name="Google Shape;1644;p67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68"/>
          <p:cNvSpPr txBox="1"/>
          <p:nvPr>
            <p:ph type="title"/>
          </p:nvPr>
        </p:nvSpPr>
        <p:spPr>
          <a:xfrm>
            <a:off x="490950" y="11708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Rėmelis ant profilio foto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650" name="Google Shape;1650;p68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651" name="Google Shape;1651;p6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6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6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6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5" name="Google Shape;1655;p68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68"/>
          <p:cNvSpPr txBox="1"/>
          <p:nvPr/>
        </p:nvSpPr>
        <p:spPr>
          <a:xfrm>
            <a:off x="401325" y="2686000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Mato visi FB draugai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Bendruomeniškumas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Idėjos palaikymas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https://www.facebook.com/frames/manage/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57" name="Google Shape;165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8912" y="391590"/>
            <a:ext cx="41148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69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rgbClr val="00C3B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69"/>
          <p:cNvSpPr txBox="1"/>
          <p:nvPr>
            <p:ph type="ctrTitle"/>
          </p:nvPr>
        </p:nvSpPr>
        <p:spPr>
          <a:xfrm>
            <a:off x="3291175" y="1827325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Veiklos optimizavimas naudojant Google įrankius.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664" name="Google Shape;1664;p69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06</a:t>
            </a:r>
            <a:endParaRPr/>
          </a:p>
        </p:txBody>
      </p:sp>
      <p:grpSp>
        <p:nvGrpSpPr>
          <p:cNvPr id="1665" name="Google Shape;1665;p69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1666" name="Google Shape;1666;p69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69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69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69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69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69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69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69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4" name="Google Shape;1674;p69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70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Sužinokite, ko iš tikro nori jūsų nariai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680" name="Google Shape;1680;p70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681" name="Google Shape;1681;p70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70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70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70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85" name="Google Shape;1685;p70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70"/>
          <p:cNvSpPr txBox="1"/>
          <p:nvPr/>
        </p:nvSpPr>
        <p:spPr>
          <a:xfrm>
            <a:off x="357525" y="2919525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Apklausos + Google forms - jūsų žvaigždė danguje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Ką mes įsivaizduojame ir ko nori žmonės - dažniausiai skirtingi dalykai.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87" name="Google Shape;168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3452" y="555233"/>
            <a:ext cx="3891624" cy="389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7"/>
          <p:cNvSpPr txBox="1"/>
          <p:nvPr>
            <p:ph type="title"/>
          </p:nvPr>
        </p:nvSpPr>
        <p:spPr>
          <a:xfrm>
            <a:off x="713225" y="1730775"/>
            <a:ext cx="34656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Didžioji dalis slaptažodžių hakeriams atrodo taip</a:t>
            </a:r>
            <a:endParaRPr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31" name="Google Shape;831;p7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2" name="Google Shape;832;p7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833" name="Google Shape;833;p7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7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7" name="Google Shape;837;p7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7"/>
          <p:cNvSpPr/>
          <p:nvPr/>
        </p:nvSpPr>
        <p:spPr>
          <a:xfrm>
            <a:off x="1468638" y="-100300"/>
            <a:ext cx="845917" cy="845865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9" name="Google Shape;8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42500" y="937767"/>
            <a:ext cx="4525700" cy="34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71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Nesudėtingas </a:t>
            </a:r>
            <a:r>
              <a:rPr lang="en" sz="3900"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CRM</a:t>
            </a:r>
            <a:endParaRPr sz="3900"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693" name="Google Shape;1693;p71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694" name="Google Shape;1694;p71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71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71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71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8" name="Google Shape;1698;p71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71"/>
          <p:cNvSpPr txBox="1"/>
          <p:nvPr/>
        </p:nvSpPr>
        <p:spPr>
          <a:xfrm>
            <a:off x="379400" y="2481650"/>
            <a:ext cx="3524700" cy="182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Santykių su klientais valdymas arba: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Viskas vienoje vietoje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Užduotys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Visi įtraukti į procesą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Stebite procesą realiu laiku 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Nuoroda į lentelę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00" name="Google Shape;1700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8725" y="677118"/>
            <a:ext cx="3801490" cy="380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72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72"/>
          <p:cNvSpPr txBox="1"/>
          <p:nvPr>
            <p:ph type="ctrTitle"/>
          </p:nvPr>
        </p:nvSpPr>
        <p:spPr>
          <a:xfrm>
            <a:off x="3298475" y="1455125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Jūsų svetainės tikslas - Top Google rezultatai.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07" name="Google Shape;1707;p72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07</a:t>
            </a:r>
            <a:endParaRPr/>
          </a:p>
        </p:txBody>
      </p:sp>
      <p:grpSp>
        <p:nvGrpSpPr>
          <p:cNvPr id="1708" name="Google Shape;1708;p72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1709" name="Google Shape;1709;p72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72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72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72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72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72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72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72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7" name="Google Shape;1717;p72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73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Antraštė - svarbiausia dalis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23" name="Google Shape;1723;p73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724" name="Google Shape;1724;p73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73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73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73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8" name="Google Shape;1728;p73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73"/>
          <p:cNvSpPr txBox="1"/>
          <p:nvPr/>
        </p:nvSpPr>
        <p:spPr>
          <a:xfrm>
            <a:off x="357525" y="2919525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Skirkite šiai vietai daugiausia dėmesio - tai vienas iš pagrindinių veiksnių, pagal kurį Google jus atpažįsta ir reitinguoja rezultatuose.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Aprašymas - arčiau raktinis žodis.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30" name="Google Shape;173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3451" y="683863"/>
            <a:ext cx="4058507" cy="3775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74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Nuotraukų pavadinimai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36" name="Google Shape;1736;p74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737" name="Google Shape;1737;p74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74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74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74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1" name="Google Shape;1741;p74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74"/>
          <p:cNvSpPr txBox="1"/>
          <p:nvPr/>
        </p:nvSpPr>
        <p:spPr>
          <a:xfrm>
            <a:off x="394000" y="2540050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Nuotraukų pavadinimas = raktiniams žodžiams. Pvz. vidaus_sienu_dazai.jpg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43" name="Google Shape;174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3450" y="567190"/>
            <a:ext cx="4168137" cy="387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75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Lengvos nuotraukos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49" name="Google Shape;1749;p75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750" name="Google Shape;1750;p75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75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75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75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4" name="Google Shape;1754;p75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75"/>
          <p:cNvSpPr txBox="1"/>
          <p:nvPr/>
        </p:nvSpPr>
        <p:spPr>
          <a:xfrm>
            <a:off x="379400" y="2430575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Tinyjpg</a:t>
            </a: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.com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Mobilieji telefonai kitaip nei kompiuteriai taip greitai nesusitvarko su sunkiomis nuotraukomis, tad svarbu jas optimizuoti.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56" name="Google Shape;175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2000" y="1137860"/>
            <a:ext cx="4554637" cy="2561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76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Atgalinės nuorodos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62" name="Google Shape;1762;p76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763" name="Google Shape;1763;p76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6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6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6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7" name="Google Shape;1767;p76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8" name="Google Shape;1768;p76"/>
          <p:cNvSpPr txBox="1"/>
          <p:nvPr/>
        </p:nvSpPr>
        <p:spPr>
          <a:xfrm>
            <a:off x="335600" y="2445175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Dalinkitės nuorodomis su kitais susijusiais puslapiais. Pvz. kolegomis  Savo svetainės nuoroda su tekstu, kuris geriausiai apibudina jūsų veiklą.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69" name="Google Shape;176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2460" y="1261641"/>
            <a:ext cx="4242781" cy="2581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77"/>
          <p:cNvSpPr/>
          <p:nvPr/>
        </p:nvSpPr>
        <p:spPr>
          <a:xfrm>
            <a:off x="657225" y="1419300"/>
            <a:ext cx="1776600" cy="1776600"/>
          </a:xfrm>
          <a:prstGeom prst="ellipse">
            <a:avLst/>
          </a:prstGeom>
          <a:solidFill>
            <a:schemeClr val="accen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77"/>
          <p:cNvSpPr txBox="1"/>
          <p:nvPr>
            <p:ph type="ctrTitle"/>
          </p:nvPr>
        </p:nvSpPr>
        <p:spPr>
          <a:xfrm>
            <a:off x="3269275" y="1841900"/>
            <a:ext cx="5210700" cy="19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Pranešimas, kuris padės Jums išgarsėti visoje Lietuvoje.</a:t>
            </a:r>
            <a:endParaRPr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76" name="Google Shape;1776;p77"/>
          <p:cNvSpPr txBox="1"/>
          <p:nvPr>
            <p:ph idx="2" type="title"/>
          </p:nvPr>
        </p:nvSpPr>
        <p:spPr>
          <a:xfrm>
            <a:off x="470325" y="1886700"/>
            <a:ext cx="21504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08</a:t>
            </a:r>
            <a:endParaRPr/>
          </a:p>
        </p:txBody>
      </p:sp>
      <p:grpSp>
        <p:nvGrpSpPr>
          <p:cNvPr id="1777" name="Google Shape;1777;p77"/>
          <p:cNvGrpSpPr/>
          <p:nvPr/>
        </p:nvGrpSpPr>
        <p:grpSpPr>
          <a:xfrm>
            <a:off x="4572000" y="4157600"/>
            <a:ext cx="2845825" cy="1197600"/>
            <a:chOff x="5985500" y="3859950"/>
            <a:chExt cx="2845825" cy="1197600"/>
          </a:xfrm>
        </p:grpSpPr>
        <p:sp>
          <p:nvSpPr>
            <p:cNvPr id="1778" name="Google Shape;1778;p77"/>
            <p:cNvSpPr/>
            <p:nvPr/>
          </p:nvSpPr>
          <p:spPr>
            <a:xfrm>
              <a:off x="5985500" y="3864500"/>
              <a:ext cx="2839725" cy="1193050"/>
            </a:xfrm>
            <a:custGeom>
              <a:rect b="b" l="l" r="r" t="t"/>
              <a:pathLst>
                <a:path extrusionOk="0" h="47722" w="113589">
                  <a:moveTo>
                    <a:pt x="112525" y="0"/>
                  </a:moveTo>
                  <a:lnTo>
                    <a:pt x="92981" y="19545"/>
                  </a:lnTo>
                  <a:lnTo>
                    <a:pt x="69637" y="19545"/>
                  </a:lnTo>
                  <a:lnTo>
                    <a:pt x="63102" y="26080"/>
                  </a:lnTo>
                  <a:lnTo>
                    <a:pt x="37387" y="26080"/>
                  </a:lnTo>
                  <a:lnTo>
                    <a:pt x="25198" y="38299"/>
                  </a:lnTo>
                  <a:lnTo>
                    <a:pt x="8359" y="38299"/>
                  </a:lnTo>
                  <a:lnTo>
                    <a:pt x="0" y="46658"/>
                  </a:lnTo>
                  <a:lnTo>
                    <a:pt x="1095" y="47721"/>
                  </a:lnTo>
                  <a:lnTo>
                    <a:pt x="8997" y="39819"/>
                  </a:lnTo>
                  <a:lnTo>
                    <a:pt x="25806" y="39819"/>
                  </a:lnTo>
                  <a:lnTo>
                    <a:pt x="38025" y="27600"/>
                  </a:lnTo>
                  <a:lnTo>
                    <a:pt x="63710" y="27600"/>
                  </a:lnTo>
                  <a:lnTo>
                    <a:pt x="70245" y="21065"/>
                  </a:lnTo>
                  <a:lnTo>
                    <a:pt x="93589" y="21065"/>
                  </a:lnTo>
                  <a:lnTo>
                    <a:pt x="113589" y="1064"/>
                  </a:lnTo>
                  <a:lnTo>
                    <a:pt x="11252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7"/>
            <p:cNvSpPr/>
            <p:nvPr/>
          </p:nvSpPr>
          <p:spPr>
            <a:xfrm>
              <a:off x="8611675" y="3859950"/>
              <a:ext cx="219650" cy="221150"/>
            </a:xfrm>
            <a:custGeom>
              <a:rect b="b" l="l" r="r" t="t"/>
              <a:pathLst>
                <a:path extrusionOk="0" h="8846" w="8786">
                  <a:moveTo>
                    <a:pt x="1" y="0"/>
                  </a:moveTo>
                  <a:lnTo>
                    <a:pt x="1" y="1520"/>
                  </a:lnTo>
                  <a:lnTo>
                    <a:pt x="7265" y="1520"/>
                  </a:lnTo>
                  <a:lnTo>
                    <a:pt x="7265" y="8845"/>
                  </a:lnTo>
                  <a:lnTo>
                    <a:pt x="8785" y="8845"/>
                  </a:lnTo>
                  <a:lnTo>
                    <a:pt x="8785" y="0"/>
                  </a:lnTo>
                  <a:close/>
                </a:path>
              </a:pathLst>
            </a:custGeom>
            <a:solidFill>
              <a:srgbClr val="512944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7"/>
            <p:cNvSpPr/>
            <p:nvPr/>
          </p:nvSpPr>
          <p:spPr>
            <a:xfrm>
              <a:off x="6138225" y="478625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3" y="5107"/>
                    <a:pt x="5107" y="3952"/>
                    <a:pt x="5107" y="2553"/>
                  </a:cubicBezTo>
                  <a:cubicBezTo>
                    <a:pt x="5107" y="1125"/>
                    <a:pt x="3983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7"/>
            <p:cNvSpPr/>
            <p:nvPr/>
          </p:nvSpPr>
          <p:spPr>
            <a:xfrm>
              <a:off x="6553900" y="4786250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55" y="0"/>
                    <a:pt x="0" y="1125"/>
                    <a:pt x="0" y="2553"/>
                  </a:cubicBezTo>
                  <a:cubicBezTo>
                    <a:pt x="0" y="3952"/>
                    <a:pt x="1155" y="5107"/>
                    <a:pt x="2553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7"/>
            <p:cNvSpPr/>
            <p:nvPr/>
          </p:nvSpPr>
          <p:spPr>
            <a:xfrm>
              <a:off x="6857850" y="4469375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56" y="0"/>
                    <a:pt x="1" y="1125"/>
                    <a:pt x="1" y="2553"/>
                  </a:cubicBezTo>
                  <a:cubicBezTo>
                    <a:pt x="1" y="3952"/>
                    <a:pt x="1156" y="5107"/>
                    <a:pt x="2554" y="5107"/>
                  </a:cubicBezTo>
                  <a:cubicBezTo>
                    <a:pt x="3982" y="5107"/>
                    <a:pt x="5107" y="3952"/>
                    <a:pt x="5107" y="2553"/>
                  </a:cubicBezTo>
                  <a:cubicBezTo>
                    <a:pt x="5107" y="1125"/>
                    <a:pt x="398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7"/>
            <p:cNvSpPr/>
            <p:nvPr/>
          </p:nvSpPr>
          <p:spPr>
            <a:xfrm>
              <a:off x="7498450" y="4469375"/>
              <a:ext cx="127675" cy="127675"/>
            </a:xfrm>
            <a:custGeom>
              <a:rect b="b" l="l" r="r" t="t"/>
              <a:pathLst>
                <a:path extrusionOk="0" h="5107" w="5107">
                  <a:moveTo>
                    <a:pt x="2553" y="0"/>
                  </a:moveTo>
                  <a:cubicBezTo>
                    <a:pt x="1125" y="0"/>
                    <a:pt x="0" y="1125"/>
                    <a:pt x="0" y="2553"/>
                  </a:cubicBezTo>
                  <a:cubicBezTo>
                    <a:pt x="0" y="3952"/>
                    <a:pt x="1125" y="5107"/>
                    <a:pt x="2553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25"/>
                    <a:pt x="3952" y="0"/>
                    <a:pt x="2553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7"/>
            <p:cNvSpPr/>
            <p:nvPr/>
          </p:nvSpPr>
          <p:spPr>
            <a:xfrm>
              <a:off x="7674725" y="4306000"/>
              <a:ext cx="127700" cy="127675"/>
            </a:xfrm>
            <a:custGeom>
              <a:rect b="b" l="l" r="r" t="t"/>
              <a:pathLst>
                <a:path extrusionOk="0" h="5107" w="5108">
                  <a:moveTo>
                    <a:pt x="2554" y="0"/>
                  </a:moveTo>
                  <a:cubicBezTo>
                    <a:pt x="1126" y="0"/>
                    <a:pt x="1" y="1155"/>
                    <a:pt x="1" y="2553"/>
                  </a:cubicBezTo>
                  <a:cubicBezTo>
                    <a:pt x="1" y="3952"/>
                    <a:pt x="1126" y="5107"/>
                    <a:pt x="2554" y="5107"/>
                  </a:cubicBezTo>
                  <a:cubicBezTo>
                    <a:pt x="3952" y="5107"/>
                    <a:pt x="5107" y="3952"/>
                    <a:pt x="5107" y="2553"/>
                  </a:cubicBezTo>
                  <a:cubicBezTo>
                    <a:pt x="5107" y="1155"/>
                    <a:pt x="3952" y="0"/>
                    <a:pt x="255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7"/>
            <p:cNvSpPr/>
            <p:nvPr/>
          </p:nvSpPr>
          <p:spPr>
            <a:xfrm>
              <a:off x="8250725" y="4306000"/>
              <a:ext cx="128450" cy="127675"/>
            </a:xfrm>
            <a:custGeom>
              <a:rect b="b" l="l" r="r" t="t"/>
              <a:pathLst>
                <a:path extrusionOk="0" h="5107" w="5138">
                  <a:moveTo>
                    <a:pt x="2584" y="0"/>
                  </a:moveTo>
                  <a:cubicBezTo>
                    <a:pt x="1156" y="0"/>
                    <a:pt x="1" y="1155"/>
                    <a:pt x="1" y="2553"/>
                  </a:cubicBezTo>
                  <a:cubicBezTo>
                    <a:pt x="1" y="3952"/>
                    <a:pt x="1156" y="5107"/>
                    <a:pt x="2584" y="5107"/>
                  </a:cubicBezTo>
                  <a:cubicBezTo>
                    <a:pt x="3983" y="5107"/>
                    <a:pt x="5138" y="3952"/>
                    <a:pt x="5138" y="2553"/>
                  </a:cubicBezTo>
                  <a:cubicBezTo>
                    <a:pt x="5138" y="1155"/>
                    <a:pt x="3983" y="0"/>
                    <a:pt x="2584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6" name="Google Shape;1786;p77"/>
          <p:cNvSpPr/>
          <p:nvPr/>
        </p:nvSpPr>
        <p:spPr>
          <a:xfrm>
            <a:off x="1831403" y="164821"/>
            <a:ext cx="753218" cy="753213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4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78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Papirkite 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savo idėja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792" name="Google Shape;1792;p78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793" name="Google Shape;1793;p7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7" name="Google Shape;1797;p78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78"/>
          <p:cNvSpPr txBox="1"/>
          <p:nvPr/>
        </p:nvSpPr>
        <p:spPr>
          <a:xfrm>
            <a:off x="335600" y="2445175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Žiniasklaida ištroškusi gerų naujienų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Viskas priklauso nuo to, kaip pristatote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Jei iš pirmo karto nepublikavo, bandykite dar kartą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99" name="Google Shape;179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12242" y="455946"/>
            <a:ext cx="4757593" cy="384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79"/>
          <p:cNvSpPr txBox="1"/>
          <p:nvPr>
            <p:ph type="title"/>
          </p:nvPr>
        </p:nvSpPr>
        <p:spPr>
          <a:xfrm>
            <a:off x="490950" y="893575"/>
            <a:ext cx="3982500" cy="19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3900">
                <a:solidFill>
                  <a:schemeClr val="lt1"/>
                </a:solidFill>
                <a:highlight>
                  <a:schemeClr val="dk1"/>
                </a:highlight>
                <a:latin typeface="Merriweather"/>
                <a:ea typeface="Merriweather"/>
                <a:cs typeface="Merriweather"/>
                <a:sym typeface="Merriweather"/>
              </a:rPr>
              <a:t>3 pagrindiniai reikalavimai</a:t>
            </a:r>
            <a:endParaRPr sz="39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805" name="Google Shape;1805;p79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1806" name="Google Shape;1806;p79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79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79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79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0" name="Google Shape;1810;p79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79"/>
          <p:cNvSpPr txBox="1"/>
          <p:nvPr/>
        </p:nvSpPr>
        <p:spPr>
          <a:xfrm>
            <a:off x="335600" y="2445175"/>
            <a:ext cx="3524700" cy="1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1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Antraštės (clickbite): </a:t>
            </a:r>
            <a:br>
              <a:rPr b="1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Pirmą kartą Lietuvoje …..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Naujiena Lietuvoje ….. 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Lietuviai sugalvojo to ko niekas iki    šiol nebuvo padarę ….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Įvadas - pirmoji pastraipa</a:t>
            </a:r>
            <a:b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300"/>
              <a:buFont typeface="Merriweather"/>
              <a:buChar char="●"/>
            </a:pPr>
            <a:r>
              <a:rPr b="0" i="0" lang="en" sz="1300" u="none" cap="none" strike="noStrike">
                <a:solidFill>
                  <a:srgbClr val="212121"/>
                </a:solidFill>
                <a:latin typeface="Merriweather"/>
                <a:ea typeface="Merriweather"/>
                <a:cs typeface="Merriweather"/>
                <a:sym typeface="Merriweather"/>
              </a:rPr>
              <a:t>Nuotraukos</a:t>
            </a:r>
            <a:endParaRPr b="0" i="0" sz="1300" u="none" cap="none" strike="noStrike">
              <a:solidFill>
                <a:srgbClr val="21212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12" name="Google Shape;181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0955" y="1167531"/>
            <a:ext cx="4433827" cy="295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80"/>
          <p:cNvSpPr/>
          <p:nvPr/>
        </p:nvSpPr>
        <p:spPr>
          <a:xfrm>
            <a:off x="1336500" y="1719886"/>
            <a:ext cx="6471000" cy="1557600"/>
          </a:xfrm>
          <a:prstGeom prst="roundRect">
            <a:avLst>
              <a:gd fmla="val 21761" name="adj"/>
            </a:avLst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80"/>
          <p:cNvSpPr txBox="1"/>
          <p:nvPr>
            <p:ph idx="1" type="body"/>
          </p:nvPr>
        </p:nvSpPr>
        <p:spPr>
          <a:xfrm>
            <a:off x="1698750" y="3277550"/>
            <a:ext cx="5746500" cy="7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Analizuojame jūsų Facebook / Svetainės puslapius!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19" name="Google Shape;1819;p80"/>
          <p:cNvSpPr txBox="1"/>
          <p:nvPr>
            <p:ph type="title"/>
          </p:nvPr>
        </p:nvSpPr>
        <p:spPr>
          <a:xfrm>
            <a:off x="1698750" y="1788436"/>
            <a:ext cx="5746500" cy="14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 sz="4800">
                <a:latin typeface="Merriweather"/>
                <a:ea typeface="Merriweather"/>
                <a:cs typeface="Merriweather"/>
                <a:sym typeface="Merriweather"/>
              </a:rPr>
              <a:t>Puslapių auditas!</a:t>
            </a:r>
            <a:endParaRPr sz="48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820" name="Google Shape;1820;p80"/>
          <p:cNvGrpSpPr/>
          <p:nvPr/>
        </p:nvGrpSpPr>
        <p:grpSpPr>
          <a:xfrm>
            <a:off x="6460178" y="4148773"/>
            <a:ext cx="754387" cy="712394"/>
            <a:chOff x="6843802" y="2410602"/>
            <a:chExt cx="606177" cy="572387"/>
          </a:xfrm>
        </p:grpSpPr>
        <p:sp>
          <p:nvSpPr>
            <p:cNvPr id="1821" name="Google Shape;1821;p80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rect b="b" l="l" r="r" t="t"/>
              <a:pathLst>
                <a:path extrusionOk="0" h="15320" w="16901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0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rect b="b" l="l" r="r" t="t"/>
              <a:pathLst>
                <a:path extrusionOk="0" h="7478" w="8421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80"/>
          <p:cNvGrpSpPr/>
          <p:nvPr/>
        </p:nvGrpSpPr>
        <p:grpSpPr>
          <a:xfrm rot="2306359">
            <a:off x="1814877" y="268896"/>
            <a:ext cx="1144268" cy="1037553"/>
            <a:chOff x="5889975" y="452096"/>
            <a:chExt cx="952564" cy="863727"/>
          </a:xfrm>
        </p:grpSpPr>
        <p:sp>
          <p:nvSpPr>
            <p:cNvPr id="1824" name="Google Shape;1824;p80"/>
            <p:cNvSpPr/>
            <p:nvPr/>
          </p:nvSpPr>
          <p:spPr>
            <a:xfrm rot="-1166298">
              <a:off x="5973947" y="564441"/>
              <a:ext cx="784621" cy="639037"/>
            </a:xfrm>
            <a:custGeom>
              <a:rect b="b" l="l" r="r" t="t"/>
              <a:pathLst>
                <a:path extrusionOk="0" h="19880" w="24409">
                  <a:moveTo>
                    <a:pt x="2220" y="0"/>
                  </a:moveTo>
                  <a:cubicBezTo>
                    <a:pt x="1004" y="0"/>
                    <a:pt x="1" y="973"/>
                    <a:pt x="1" y="2219"/>
                  </a:cubicBezTo>
                  <a:lnTo>
                    <a:pt x="1" y="13922"/>
                  </a:lnTo>
                  <a:cubicBezTo>
                    <a:pt x="1" y="15137"/>
                    <a:pt x="1004" y="16140"/>
                    <a:pt x="2220" y="16140"/>
                  </a:cubicBezTo>
                  <a:lnTo>
                    <a:pt x="20092" y="16140"/>
                  </a:lnTo>
                  <a:lnTo>
                    <a:pt x="22189" y="19879"/>
                  </a:lnTo>
                  <a:lnTo>
                    <a:pt x="22189" y="16140"/>
                  </a:lnTo>
                  <a:cubicBezTo>
                    <a:pt x="23436" y="16140"/>
                    <a:pt x="24408" y="15137"/>
                    <a:pt x="24408" y="13922"/>
                  </a:cubicBezTo>
                  <a:lnTo>
                    <a:pt x="24408" y="2219"/>
                  </a:lnTo>
                  <a:cubicBezTo>
                    <a:pt x="24408" y="973"/>
                    <a:pt x="23436" y="0"/>
                    <a:pt x="22189" y="0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80"/>
            <p:cNvSpPr/>
            <p:nvPr/>
          </p:nvSpPr>
          <p:spPr>
            <a:xfrm rot="-1166298">
              <a:off x="5961807" y="615741"/>
              <a:ext cx="687865" cy="190586"/>
            </a:xfrm>
            <a:custGeom>
              <a:rect b="b" l="l" r="r" t="t"/>
              <a:pathLst>
                <a:path extrusionOk="0" h="5929" w="21399">
                  <a:moveTo>
                    <a:pt x="21247" y="1"/>
                  </a:moveTo>
                  <a:lnTo>
                    <a:pt x="12250" y="5229"/>
                  </a:lnTo>
                  <a:cubicBezTo>
                    <a:pt x="11750" y="5510"/>
                    <a:pt x="11194" y="5655"/>
                    <a:pt x="10640" y="5655"/>
                  </a:cubicBezTo>
                  <a:cubicBezTo>
                    <a:pt x="10115" y="5655"/>
                    <a:pt x="9592" y="5525"/>
                    <a:pt x="9119" y="5259"/>
                  </a:cubicBezTo>
                  <a:lnTo>
                    <a:pt x="122" y="305"/>
                  </a:lnTo>
                  <a:lnTo>
                    <a:pt x="0" y="548"/>
                  </a:lnTo>
                  <a:lnTo>
                    <a:pt x="8967" y="5503"/>
                  </a:lnTo>
                  <a:cubicBezTo>
                    <a:pt x="9484" y="5807"/>
                    <a:pt x="10061" y="5928"/>
                    <a:pt x="10639" y="5928"/>
                  </a:cubicBezTo>
                  <a:cubicBezTo>
                    <a:pt x="11247" y="5928"/>
                    <a:pt x="11855" y="5776"/>
                    <a:pt x="12402" y="5472"/>
                  </a:cubicBezTo>
                  <a:lnTo>
                    <a:pt x="21399" y="244"/>
                  </a:lnTo>
                  <a:lnTo>
                    <a:pt x="21247" y="1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80"/>
            <p:cNvSpPr/>
            <p:nvPr/>
          </p:nvSpPr>
          <p:spPr>
            <a:xfrm rot="-1166298">
              <a:off x="6463800" y="665914"/>
              <a:ext cx="240378" cy="299010"/>
            </a:xfrm>
            <a:custGeom>
              <a:rect b="b" l="l" r="r" t="t"/>
              <a:pathLst>
                <a:path extrusionOk="0" h="9302" w="7478">
                  <a:moveTo>
                    <a:pt x="213" y="0"/>
                  </a:moveTo>
                  <a:lnTo>
                    <a:pt x="0" y="183"/>
                  </a:lnTo>
                  <a:lnTo>
                    <a:pt x="7265" y="9301"/>
                  </a:lnTo>
                  <a:lnTo>
                    <a:pt x="7478" y="911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0"/>
            <p:cNvSpPr/>
            <p:nvPr/>
          </p:nvSpPr>
          <p:spPr>
            <a:xfrm rot="-1166298">
              <a:off x="6034426" y="817418"/>
              <a:ext cx="240410" cy="299010"/>
            </a:xfrm>
            <a:custGeom>
              <a:rect b="b" l="l" r="r" t="t"/>
              <a:pathLst>
                <a:path extrusionOk="0" h="9302" w="7479">
                  <a:moveTo>
                    <a:pt x="7265" y="0"/>
                  </a:moveTo>
                  <a:lnTo>
                    <a:pt x="1" y="9119"/>
                  </a:lnTo>
                  <a:lnTo>
                    <a:pt x="214" y="9301"/>
                  </a:lnTo>
                  <a:lnTo>
                    <a:pt x="7478" y="183"/>
                  </a:lnTo>
                  <a:lnTo>
                    <a:pt x="7265" y="0"/>
                  </a:lnTo>
                  <a:close/>
                </a:path>
              </a:pathLst>
            </a:custGeom>
            <a:solidFill>
              <a:srgbClr val="51294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8" name="Google Shape;1828;p80"/>
          <p:cNvGrpSpPr/>
          <p:nvPr/>
        </p:nvGrpSpPr>
        <p:grpSpPr>
          <a:xfrm rot="439141">
            <a:off x="1154783" y="4321576"/>
            <a:ext cx="1878915" cy="366795"/>
            <a:chOff x="6822350" y="4172650"/>
            <a:chExt cx="1878824" cy="366778"/>
          </a:xfrm>
        </p:grpSpPr>
        <p:sp>
          <p:nvSpPr>
            <p:cNvPr id="1829" name="Google Shape;1829;p80"/>
            <p:cNvSpPr/>
            <p:nvPr/>
          </p:nvSpPr>
          <p:spPr>
            <a:xfrm>
              <a:off x="6822350" y="4172650"/>
              <a:ext cx="1878824" cy="366778"/>
            </a:xfrm>
            <a:custGeom>
              <a:rect b="b" l="l" r="r" t="t"/>
              <a:pathLst>
                <a:path extrusionOk="0" h="9150" w="46871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rgbClr val="512944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0"/>
            <p:cNvSpPr/>
            <p:nvPr/>
          </p:nvSpPr>
          <p:spPr>
            <a:xfrm>
              <a:off x="7008783" y="4236024"/>
              <a:ext cx="244919" cy="223394"/>
            </a:xfrm>
            <a:custGeom>
              <a:rect b="b" l="l" r="r" t="t"/>
              <a:pathLst>
                <a:path extrusionOk="0" h="5573" w="611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0"/>
            <p:cNvSpPr/>
            <p:nvPr/>
          </p:nvSpPr>
          <p:spPr>
            <a:xfrm>
              <a:off x="7324328" y="4236024"/>
              <a:ext cx="243717" cy="223394"/>
            </a:xfrm>
            <a:custGeom>
              <a:rect b="b" l="l" r="r" t="t"/>
              <a:pathLst>
                <a:path extrusionOk="0" h="5573" w="608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0"/>
            <p:cNvSpPr/>
            <p:nvPr/>
          </p:nvSpPr>
          <p:spPr>
            <a:xfrm>
              <a:off x="7639913" y="4236024"/>
              <a:ext cx="243717" cy="223394"/>
            </a:xfrm>
            <a:custGeom>
              <a:rect b="b" l="l" r="r" t="t"/>
              <a:pathLst>
                <a:path extrusionOk="0" h="5573" w="608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80"/>
            <p:cNvSpPr/>
            <p:nvPr/>
          </p:nvSpPr>
          <p:spPr>
            <a:xfrm>
              <a:off x="7954256" y="4236024"/>
              <a:ext cx="244919" cy="223394"/>
            </a:xfrm>
            <a:custGeom>
              <a:rect b="b" l="l" r="r" t="t"/>
              <a:pathLst>
                <a:path extrusionOk="0" h="5573" w="611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80"/>
            <p:cNvSpPr/>
            <p:nvPr/>
          </p:nvSpPr>
          <p:spPr>
            <a:xfrm>
              <a:off x="8269801" y="4236024"/>
              <a:ext cx="244959" cy="223394"/>
            </a:xfrm>
            <a:custGeom>
              <a:rect b="b" l="l" r="r" t="t"/>
              <a:pathLst>
                <a:path extrusionOk="0" h="5573" w="6111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5" name="Google Shape;1835;p80"/>
          <p:cNvSpPr/>
          <p:nvPr/>
        </p:nvSpPr>
        <p:spPr>
          <a:xfrm rot="-9092713">
            <a:off x="8217021" y="386927"/>
            <a:ext cx="573272" cy="525487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rgbClr val="F8BC7D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80"/>
          <p:cNvSpPr/>
          <p:nvPr/>
        </p:nvSpPr>
        <p:spPr>
          <a:xfrm rot="-8515281">
            <a:off x="7923813" y="1059538"/>
            <a:ext cx="444434" cy="407374"/>
          </a:xfrm>
          <a:custGeom>
            <a:rect b="b" l="l" r="r" t="t"/>
            <a:pathLst>
              <a:path extrusionOk="0" h="5573" w="6080">
                <a:moveTo>
                  <a:pt x="3040" y="0"/>
                </a:moveTo>
                <a:cubicBezTo>
                  <a:pt x="2888" y="0"/>
                  <a:pt x="2736" y="91"/>
                  <a:pt x="2675" y="274"/>
                </a:cubicBezTo>
                <a:lnTo>
                  <a:pt x="2250" y="1581"/>
                </a:lnTo>
                <a:cubicBezTo>
                  <a:pt x="2220" y="1733"/>
                  <a:pt x="2068" y="1824"/>
                  <a:pt x="1885" y="1824"/>
                </a:cubicBezTo>
                <a:lnTo>
                  <a:pt x="517" y="1824"/>
                </a:lnTo>
                <a:cubicBezTo>
                  <a:pt x="153" y="1824"/>
                  <a:pt x="1" y="2310"/>
                  <a:pt x="305" y="2523"/>
                </a:cubicBezTo>
                <a:lnTo>
                  <a:pt x="1399" y="3344"/>
                </a:lnTo>
                <a:cubicBezTo>
                  <a:pt x="1551" y="3435"/>
                  <a:pt x="1581" y="3617"/>
                  <a:pt x="1551" y="3769"/>
                </a:cubicBezTo>
                <a:lnTo>
                  <a:pt x="1125" y="5046"/>
                </a:lnTo>
                <a:cubicBezTo>
                  <a:pt x="1032" y="5327"/>
                  <a:pt x="1263" y="5572"/>
                  <a:pt x="1513" y="5572"/>
                </a:cubicBezTo>
                <a:cubicBezTo>
                  <a:pt x="1588" y="5572"/>
                  <a:pt x="1664" y="5551"/>
                  <a:pt x="1733" y="5502"/>
                </a:cubicBezTo>
                <a:lnTo>
                  <a:pt x="2827" y="4681"/>
                </a:lnTo>
                <a:cubicBezTo>
                  <a:pt x="2888" y="4636"/>
                  <a:pt x="2964" y="4613"/>
                  <a:pt x="3044" y="4613"/>
                </a:cubicBezTo>
                <a:cubicBezTo>
                  <a:pt x="3124" y="4613"/>
                  <a:pt x="3207" y="4636"/>
                  <a:pt x="3283" y="4681"/>
                </a:cubicBezTo>
                <a:lnTo>
                  <a:pt x="4378" y="5502"/>
                </a:lnTo>
                <a:cubicBezTo>
                  <a:pt x="4447" y="5551"/>
                  <a:pt x="4522" y="5572"/>
                  <a:pt x="4594" y="5572"/>
                </a:cubicBezTo>
                <a:cubicBezTo>
                  <a:pt x="4835" y="5572"/>
                  <a:pt x="5049" y="5327"/>
                  <a:pt x="4955" y="5046"/>
                </a:cubicBezTo>
                <a:lnTo>
                  <a:pt x="4560" y="3769"/>
                </a:lnTo>
                <a:cubicBezTo>
                  <a:pt x="4499" y="3617"/>
                  <a:pt x="4560" y="3435"/>
                  <a:pt x="4682" y="3344"/>
                </a:cubicBezTo>
                <a:lnTo>
                  <a:pt x="5776" y="2523"/>
                </a:lnTo>
                <a:cubicBezTo>
                  <a:pt x="6080" y="2310"/>
                  <a:pt x="5928" y="1824"/>
                  <a:pt x="5563" y="1824"/>
                </a:cubicBezTo>
                <a:lnTo>
                  <a:pt x="4195" y="1824"/>
                </a:lnTo>
                <a:cubicBezTo>
                  <a:pt x="4043" y="1824"/>
                  <a:pt x="3891" y="1733"/>
                  <a:pt x="3830" y="1581"/>
                </a:cubicBezTo>
                <a:lnTo>
                  <a:pt x="3405" y="274"/>
                </a:lnTo>
                <a:cubicBezTo>
                  <a:pt x="3344" y="91"/>
                  <a:pt x="3192" y="0"/>
                  <a:pt x="3040" y="0"/>
                </a:cubicBezTo>
                <a:close/>
              </a:path>
            </a:pathLst>
          </a:custGeom>
          <a:solidFill>
            <a:schemeClr val="accent3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7" name="Google Shape;1837;p80"/>
          <p:cNvGrpSpPr/>
          <p:nvPr/>
        </p:nvGrpSpPr>
        <p:grpSpPr>
          <a:xfrm>
            <a:off x="5107700" y="327013"/>
            <a:ext cx="1068708" cy="921314"/>
            <a:chOff x="4037650" y="326163"/>
            <a:chExt cx="1068708" cy="921314"/>
          </a:xfrm>
        </p:grpSpPr>
        <p:sp>
          <p:nvSpPr>
            <p:cNvPr id="1838" name="Google Shape;1838;p80"/>
            <p:cNvSpPr/>
            <p:nvPr/>
          </p:nvSpPr>
          <p:spPr>
            <a:xfrm>
              <a:off x="4037650" y="326163"/>
              <a:ext cx="1068708" cy="921314"/>
            </a:xfrm>
            <a:custGeom>
              <a:rect b="b" l="l" r="r" t="t"/>
              <a:pathLst>
                <a:path extrusionOk="0" h="20046" w="23253">
                  <a:moveTo>
                    <a:pt x="12686" y="1"/>
                  </a:moveTo>
                  <a:cubicBezTo>
                    <a:pt x="12301" y="1"/>
                    <a:pt x="11912" y="23"/>
                    <a:pt x="11520" y="68"/>
                  </a:cubicBezTo>
                  <a:cubicBezTo>
                    <a:pt x="8754" y="402"/>
                    <a:pt x="6414" y="1770"/>
                    <a:pt x="4833" y="3776"/>
                  </a:cubicBezTo>
                  <a:lnTo>
                    <a:pt x="0" y="1983"/>
                  </a:lnTo>
                  <a:lnTo>
                    <a:pt x="0" y="1983"/>
                  </a:lnTo>
                  <a:lnTo>
                    <a:pt x="3526" y="5904"/>
                  </a:lnTo>
                  <a:cubicBezTo>
                    <a:pt x="2796" y="7485"/>
                    <a:pt x="2493" y="9308"/>
                    <a:pt x="2705" y="11193"/>
                  </a:cubicBezTo>
                  <a:cubicBezTo>
                    <a:pt x="3298" y="16300"/>
                    <a:pt x="7636" y="20045"/>
                    <a:pt x="12656" y="20045"/>
                  </a:cubicBezTo>
                  <a:cubicBezTo>
                    <a:pt x="13044" y="20045"/>
                    <a:pt x="13436" y="20023"/>
                    <a:pt x="13830" y="19977"/>
                  </a:cubicBezTo>
                  <a:cubicBezTo>
                    <a:pt x="19332" y="19339"/>
                    <a:pt x="23253" y="14384"/>
                    <a:pt x="22614" y="8883"/>
                  </a:cubicBezTo>
                  <a:cubicBezTo>
                    <a:pt x="22022" y="3773"/>
                    <a:pt x="17705" y="1"/>
                    <a:pt x="12686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0"/>
            <p:cNvSpPr/>
            <p:nvPr/>
          </p:nvSpPr>
          <p:spPr>
            <a:xfrm>
              <a:off x="4282116" y="436697"/>
              <a:ext cx="468011" cy="570134"/>
            </a:xfrm>
            <a:custGeom>
              <a:rect b="b" l="l" r="r" t="t"/>
              <a:pathLst>
                <a:path extrusionOk="0" h="12405" w="10183">
                  <a:moveTo>
                    <a:pt x="6778" y="1"/>
                  </a:moveTo>
                  <a:cubicBezTo>
                    <a:pt x="5830" y="1"/>
                    <a:pt x="4898" y="904"/>
                    <a:pt x="5016" y="2405"/>
                  </a:cubicBezTo>
                  <a:lnTo>
                    <a:pt x="5259" y="4411"/>
                  </a:lnTo>
                  <a:lnTo>
                    <a:pt x="1368" y="4411"/>
                  </a:lnTo>
                  <a:cubicBezTo>
                    <a:pt x="0" y="4441"/>
                    <a:pt x="274" y="6569"/>
                    <a:pt x="1368" y="6569"/>
                  </a:cubicBezTo>
                  <a:cubicBezTo>
                    <a:pt x="118" y="6599"/>
                    <a:pt x="209" y="8669"/>
                    <a:pt x="1469" y="8669"/>
                  </a:cubicBezTo>
                  <a:cubicBezTo>
                    <a:pt x="1484" y="8669"/>
                    <a:pt x="1499" y="8669"/>
                    <a:pt x="1514" y="8668"/>
                  </a:cubicBezTo>
                  <a:lnTo>
                    <a:pt x="1514" y="8668"/>
                  </a:lnTo>
                  <a:cubicBezTo>
                    <a:pt x="553" y="8743"/>
                    <a:pt x="764" y="10587"/>
                    <a:pt x="2149" y="10587"/>
                  </a:cubicBezTo>
                  <a:cubicBezTo>
                    <a:pt x="2192" y="10587"/>
                    <a:pt x="2235" y="10585"/>
                    <a:pt x="2280" y="10581"/>
                  </a:cubicBezTo>
                  <a:lnTo>
                    <a:pt x="2280" y="10581"/>
                  </a:lnTo>
                  <a:cubicBezTo>
                    <a:pt x="1672" y="11189"/>
                    <a:pt x="2128" y="12405"/>
                    <a:pt x="3070" y="12405"/>
                  </a:cubicBezTo>
                  <a:lnTo>
                    <a:pt x="8298" y="12405"/>
                  </a:lnTo>
                  <a:cubicBezTo>
                    <a:pt x="9119" y="12405"/>
                    <a:pt x="9757" y="12131"/>
                    <a:pt x="10183" y="11554"/>
                  </a:cubicBezTo>
                  <a:lnTo>
                    <a:pt x="10183" y="5748"/>
                  </a:lnTo>
                  <a:lnTo>
                    <a:pt x="9514" y="5748"/>
                  </a:lnTo>
                  <a:lnTo>
                    <a:pt x="7873" y="3256"/>
                  </a:lnTo>
                  <a:cubicBezTo>
                    <a:pt x="7569" y="2739"/>
                    <a:pt x="7417" y="2131"/>
                    <a:pt x="7478" y="1523"/>
                  </a:cubicBezTo>
                  <a:lnTo>
                    <a:pt x="7599" y="247"/>
                  </a:lnTo>
                  <a:cubicBezTo>
                    <a:pt x="7342" y="80"/>
                    <a:pt x="7060" y="1"/>
                    <a:pt x="6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0"/>
            <p:cNvSpPr/>
            <p:nvPr/>
          </p:nvSpPr>
          <p:spPr>
            <a:xfrm>
              <a:off x="4750089" y="684100"/>
              <a:ext cx="160722" cy="306002"/>
            </a:xfrm>
            <a:custGeom>
              <a:rect b="b" l="l" r="r" t="t"/>
              <a:pathLst>
                <a:path extrusionOk="0" h="6658" w="3497">
                  <a:moveTo>
                    <a:pt x="1" y="1"/>
                  </a:moveTo>
                  <a:lnTo>
                    <a:pt x="1" y="6657"/>
                  </a:lnTo>
                  <a:lnTo>
                    <a:pt x="3496" y="6657"/>
                  </a:lnTo>
                  <a:lnTo>
                    <a:pt x="34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80"/>
            <p:cNvSpPr/>
            <p:nvPr/>
          </p:nvSpPr>
          <p:spPr>
            <a:xfrm>
              <a:off x="4344990" y="731623"/>
              <a:ext cx="181634" cy="12593"/>
            </a:xfrm>
            <a:custGeom>
              <a:rect b="b" l="l" r="r" t="t"/>
              <a:pathLst>
                <a:path extrusionOk="0" h="274" w="3952">
                  <a:moveTo>
                    <a:pt x="0" y="0"/>
                  </a:moveTo>
                  <a:lnTo>
                    <a:pt x="0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80"/>
            <p:cNvSpPr/>
            <p:nvPr/>
          </p:nvSpPr>
          <p:spPr>
            <a:xfrm>
              <a:off x="4347748" y="828001"/>
              <a:ext cx="181680" cy="12593"/>
            </a:xfrm>
            <a:custGeom>
              <a:rect b="b" l="l" r="r" t="t"/>
              <a:pathLst>
                <a:path extrusionOk="0" h="274" w="3953">
                  <a:moveTo>
                    <a:pt x="1" y="0"/>
                  </a:moveTo>
                  <a:lnTo>
                    <a:pt x="1" y="274"/>
                  </a:lnTo>
                  <a:lnTo>
                    <a:pt x="3952" y="274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0"/>
            <p:cNvSpPr/>
            <p:nvPr/>
          </p:nvSpPr>
          <p:spPr>
            <a:xfrm>
              <a:off x="4384103" y="916015"/>
              <a:ext cx="145326" cy="12593"/>
            </a:xfrm>
            <a:custGeom>
              <a:rect b="b" l="l" r="r" t="t"/>
              <a:pathLst>
                <a:path extrusionOk="0" h="274" w="3162">
                  <a:moveTo>
                    <a:pt x="0" y="0"/>
                  </a:moveTo>
                  <a:lnTo>
                    <a:pt x="0" y="274"/>
                  </a:lnTo>
                  <a:lnTo>
                    <a:pt x="3161" y="274"/>
                  </a:lnTo>
                  <a:lnTo>
                    <a:pt x="3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0"/>
            <p:cNvSpPr/>
            <p:nvPr/>
          </p:nvSpPr>
          <p:spPr>
            <a:xfrm>
              <a:off x="4800416" y="904847"/>
              <a:ext cx="58691" cy="58691"/>
            </a:xfrm>
            <a:custGeom>
              <a:rect b="b" l="l" r="r" t="t"/>
              <a:pathLst>
                <a:path extrusionOk="0" h="1277" w="1277">
                  <a:moveTo>
                    <a:pt x="638" y="0"/>
                  </a:moveTo>
                  <a:cubicBezTo>
                    <a:pt x="304" y="0"/>
                    <a:pt x="0" y="274"/>
                    <a:pt x="0" y="638"/>
                  </a:cubicBezTo>
                  <a:cubicBezTo>
                    <a:pt x="0" y="973"/>
                    <a:pt x="304" y="1277"/>
                    <a:pt x="638" y="1277"/>
                  </a:cubicBezTo>
                  <a:cubicBezTo>
                    <a:pt x="1003" y="1277"/>
                    <a:pt x="1277" y="973"/>
                    <a:pt x="1277" y="638"/>
                  </a:cubicBezTo>
                  <a:cubicBezTo>
                    <a:pt x="1277" y="274"/>
                    <a:pt x="1003" y="0"/>
                    <a:pt x="6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8"/>
          <p:cNvSpPr txBox="1"/>
          <p:nvPr>
            <p:ph type="title"/>
          </p:nvPr>
        </p:nvSpPr>
        <p:spPr>
          <a:xfrm>
            <a:off x="616325" y="1298425"/>
            <a:ext cx="34656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Ko jie ieško:</a:t>
            </a:r>
            <a:endParaRPr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45" name="Google Shape;845;p8"/>
          <p:cNvSpPr/>
          <p:nvPr/>
        </p:nvSpPr>
        <p:spPr>
          <a:xfrm>
            <a:off x="4572000" y="-19100"/>
            <a:ext cx="5247723" cy="5181781"/>
          </a:xfrm>
          <a:custGeom>
            <a:rect b="b" l="l" r="r" t="t"/>
            <a:pathLst>
              <a:path extrusionOk="0" h="101370" w="101371">
                <a:moveTo>
                  <a:pt x="50062" y="1"/>
                </a:moveTo>
                <a:lnTo>
                  <a:pt x="50062" y="396"/>
                </a:lnTo>
                <a:cubicBezTo>
                  <a:pt x="50306" y="396"/>
                  <a:pt x="50562" y="382"/>
                  <a:pt x="50814" y="382"/>
                </a:cubicBezTo>
                <a:cubicBezTo>
                  <a:pt x="50940" y="382"/>
                  <a:pt x="51065" y="386"/>
                  <a:pt x="51187" y="396"/>
                </a:cubicBezTo>
                <a:lnTo>
                  <a:pt x="51187" y="1"/>
                </a:lnTo>
                <a:close/>
                <a:moveTo>
                  <a:pt x="48907" y="31"/>
                </a:moveTo>
                <a:cubicBezTo>
                  <a:pt x="48543" y="31"/>
                  <a:pt x="48147" y="61"/>
                  <a:pt x="47783" y="92"/>
                </a:cubicBezTo>
                <a:lnTo>
                  <a:pt x="47783" y="457"/>
                </a:lnTo>
                <a:cubicBezTo>
                  <a:pt x="48178" y="426"/>
                  <a:pt x="48543" y="426"/>
                  <a:pt x="48938" y="396"/>
                </a:cubicBezTo>
                <a:lnTo>
                  <a:pt x="48907" y="31"/>
                </a:lnTo>
                <a:close/>
                <a:moveTo>
                  <a:pt x="52342" y="31"/>
                </a:moveTo>
                <a:lnTo>
                  <a:pt x="52342" y="396"/>
                </a:lnTo>
                <a:cubicBezTo>
                  <a:pt x="52707" y="426"/>
                  <a:pt x="53102" y="426"/>
                  <a:pt x="53467" y="457"/>
                </a:cubicBezTo>
                <a:lnTo>
                  <a:pt x="53497" y="61"/>
                </a:lnTo>
                <a:cubicBezTo>
                  <a:pt x="53102" y="61"/>
                  <a:pt x="52737" y="31"/>
                  <a:pt x="52342" y="31"/>
                </a:cubicBezTo>
                <a:close/>
                <a:moveTo>
                  <a:pt x="46628" y="153"/>
                </a:moveTo>
                <a:cubicBezTo>
                  <a:pt x="46263" y="183"/>
                  <a:pt x="45868" y="213"/>
                  <a:pt x="45503" y="274"/>
                </a:cubicBezTo>
                <a:lnTo>
                  <a:pt x="45533" y="639"/>
                </a:lnTo>
                <a:cubicBezTo>
                  <a:pt x="45898" y="609"/>
                  <a:pt x="46293" y="578"/>
                  <a:pt x="46658" y="548"/>
                </a:cubicBezTo>
                <a:lnTo>
                  <a:pt x="46628" y="153"/>
                </a:lnTo>
                <a:close/>
                <a:moveTo>
                  <a:pt x="54652" y="153"/>
                </a:moveTo>
                <a:lnTo>
                  <a:pt x="54622" y="548"/>
                </a:lnTo>
                <a:cubicBezTo>
                  <a:pt x="54986" y="548"/>
                  <a:pt x="55351" y="578"/>
                  <a:pt x="55746" y="639"/>
                </a:cubicBezTo>
                <a:lnTo>
                  <a:pt x="55777" y="244"/>
                </a:lnTo>
                <a:cubicBezTo>
                  <a:pt x="55412" y="213"/>
                  <a:pt x="55017" y="183"/>
                  <a:pt x="54652" y="153"/>
                </a:cubicBezTo>
                <a:close/>
                <a:moveTo>
                  <a:pt x="44348" y="396"/>
                </a:moveTo>
                <a:cubicBezTo>
                  <a:pt x="43983" y="426"/>
                  <a:pt x="43588" y="487"/>
                  <a:pt x="43223" y="548"/>
                </a:cubicBezTo>
                <a:lnTo>
                  <a:pt x="43284" y="913"/>
                </a:lnTo>
                <a:cubicBezTo>
                  <a:pt x="43649" y="882"/>
                  <a:pt x="44014" y="821"/>
                  <a:pt x="44409" y="761"/>
                </a:cubicBezTo>
                <a:lnTo>
                  <a:pt x="44348" y="396"/>
                </a:lnTo>
                <a:close/>
                <a:moveTo>
                  <a:pt x="56901" y="365"/>
                </a:moveTo>
                <a:lnTo>
                  <a:pt x="56871" y="761"/>
                </a:lnTo>
                <a:cubicBezTo>
                  <a:pt x="57236" y="791"/>
                  <a:pt x="57631" y="852"/>
                  <a:pt x="57996" y="913"/>
                </a:cubicBezTo>
                <a:lnTo>
                  <a:pt x="58056" y="517"/>
                </a:lnTo>
                <a:cubicBezTo>
                  <a:pt x="57661" y="487"/>
                  <a:pt x="57297" y="426"/>
                  <a:pt x="56901" y="365"/>
                </a:cubicBezTo>
                <a:close/>
                <a:moveTo>
                  <a:pt x="59181" y="700"/>
                </a:moveTo>
                <a:lnTo>
                  <a:pt x="59120" y="1095"/>
                </a:lnTo>
                <a:cubicBezTo>
                  <a:pt x="59485" y="1156"/>
                  <a:pt x="59880" y="1216"/>
                  <a:pt x="60245" y="1277"/>
                </a:cubicBezTo>
                <a:lnTo>
                  <a:pt x="60306" y="913"/>
                </a:lnTo>
                <a:cubicBezTo>
                  <a:pt x="59941" y="852"/>
                  <a:pt x="59546" y="761"/>
                  <a:pt x="59181" y="700"/>
                </a:cubicBezTo>
                <a:close/>
                <a:moveTo>
                  <a:pt x="42099" y="730"/>
                </a:moveTo>
                <a:cubicBezTo>
                  <a:pt x="41704" y="791"/>
                  <a:pt x="41339" y="852"/>
                  <a:pt x="40944" y="943"/>
                </a:cubicBezTo>
                <a:lnTo>
                  <a:pt x="41035" y="1308"/>
                </a:lnTo>
                <a:cubicBezTo>
                  <a:pt x="41400" y="1247"/>
                  <a:pt x="41764" y="1156"/>
                  <a:pt x="42160" y="1095"/>
                </a:cubicBezTo>
                <a:lnTo>
                  <a:pt x="42099" y="730"/>
                </a:lnTo>
                <a:close/>
                <a:moveTo>
                  <a:pt x="61430" y="1156"/>
                </a:moveTo>
                <a:lnTo>
                  <a:pt x="61339" y="1520"/>
                </a:lnTo>
                <a:cubicBezTo>
                  <a:pt x="61734" y="1581"/>
                  <a:pt x="62099" y="1672"/>
                  <a:pt x="62464" y="1764"/>
                </a:cubicBezTo>
                <a:lnTo>
                  <a:pt x="62555" y="1399"/>
                </a:lnTo>
                <a:cubicBezTo>
                  <a:pt x="62190" y="1308"/>
                  <a:pt x="61795" y="1216"/>
                  <a:pt x="61430" y="1156"/>
                </a:cubicBezTo>
                <a:close/>
                <a:moveTo>
                  <a:pt x="39819" y="1156"/>
                </a:moveTo>
                <a:cubicBezTo>
                  <a:pt x="39454" y="1247"/>
                  <a:pt x="39090" y="1338"/>
                  <a:pt x="38725" y="1429"/>
                </a:cubicBezTo>
                <a:lnTo>
                  <a:pt x="38816" y="1794"/>
                </a:lnTo>
                <a:cubicBezTo>
                  <a:pt x="39181" y="1703"/>
                  <a:pt x="39545" y="1612"/>
                  <a:pt x="39910" y="1551"/>
                </a:cubicBezTo>
                <a:lnTo>
                  <a:pt x="39819" y="1156"/>
                </a:lnTo>
                <a:close/>
                <a:moveTo>
                  <a:pt x="63680" y="1672"/>
                </a:moveTo>
                <a:lnTo>
                  <a:pt x="63558" y="2037"/>
                </a:lnTo>
                <a:cubicBezTo>
                  <a:pt x="63923" y="2128"/>
                  <a:pt x="64288" y="2250"/>
                  <a:pt x="64652" y="2341"/>
                </a:cubicBezTo>
                <a:lnTo>
                  <a:pt x="64774" y="1976"/>
                </a:lnTo>
                <a:cubicBezTo>
                  <a:pt x="64409" y="1885"/>
                  <a:pt x="64044" y="1764"/>
                  <a:pt x="63680" y="1672"/>
                </a:cubicBezTo>
                <a:close/>
                <a:moveTo>
                  <a:pt x="37600" y="1703"/>
                </a:moveTo>
                <a:cubicBezTo>
                  <a:pt x="37235" y="1794"/>
                  <a:pt x="36871" y="1916"/>
                  <a:pt x="36506" y="2007"/>
                </a:cubicBezTo>
                <a:lnTo>
                  <a:pt x="36597" y="2372"/>
                </a:lnTo>
                <a:cubicBezTo>
                  <a:pt x="36962" y="2280"/>
                  <a:pt x="37327" y="2159"/>
                  <a:pt x="37691" y="2068"/>
                </a:cubicBezTo>
                <a:lnTo>
                  <a:pt x="37600" y="1703"/>
                </a:lnTo>
                <a:close/>
                <a:moveTo>
                  <a:pt x="65868" y="2311"/>
                </a:moveTo>
                <a:lnTo>
                  <a:pt x="65747" y="2675"/>
                </a:lnTo>
                <a:cubicBezTo>
                  <a:pt x="66111" y="2797"/>
                  <a:pt x="66476" y="2919"/>
                  <a:pt x="66841" y="3040"/>
                </a:cubicBezTo>
                <a:lnTo>
                  <a:pt x="66962" y="2675"/>
                </a:lnTo>
                <a:cubicBezTo>
                  <a:pt x="66598" y="2554"/>
                  <a:pt x="66233" y="2432"/>
                  <a:pt x="65868" y="2311"/>
                </a:cubicBezTo>
                <a:close/>
                <a:moveTo>
                  <a:pt x="35412" y="2341"/>
                </a:moveTo>
                <a:cubicBezTo>
                  <a:pt x="35047" y="2463"/>
                  <a:pt x="34682" y="2584"/>
                  <a:pt x="34317" y="2706"/>
                </a:cubicBezTo>
                <a:lnTo>
                  <a:pt x="34439" y="3071"/>
                </a:lnTo>
                <a:cubicBezTo>
                  <a:pt x="34804" y="2949"/>
                  <a:pt x="35168" y="2827"/>
                  <a:pt x="35533" y="2706"/>
                </a:cubicBezTo>
                <a:lnTo>
                  <a:pt x="35412" y="2341"/>
                </a:lnTo>
                <a:close/>
                <a:moveTo>
                  <a:pt x="68026" y="3040"/>
                </a:moveTo>
                <a:lnTo>
                  <a:pt x="67905" y="3405"/>
                </a:lnTo>
                <a:cubicBezTo>
                  <a:pt x="68269" y="3527"/>
                  <a:pt x="68634" y="3679"/>
                  <a:pt x="68969" y="3800"/>
                </a:cubicBezTo>
                <a:lnTo>
                  <a:pt x="69120" y="3466"/>
                </a:lnTo>
                <a:cubicBezTo>
                  <a:pt x="68756" y="3314"/>
                  <a:pt x="68391" y="3192"/>
                  <a:pt x="68026" y="3040"/>
                </a:cubicBezTo>
                <a:close/>
                <a:moveTo>
                  <a:pt x="33254" y="3071"/>
                </a:moveTo>
                <a:cubicBezTo>
                  <a:pt x="32889" y="3223"/>
                  <a:pt x="32524" y="3344"/>
                  <a:pt x="32159" y="3496"/>
                </a:cubicBezTo>
                <a:lnTo>
                  <a:pt x="32311" y="3830"/>
                </a:lnTo>
                <a:cubicBezTo>
                  <a:pt x="32646" y="3709"/>
                  <a:pt x="33010" y="3587"/>
                  <a:pt x="33375" y="3435"/>
                </a:cubicBezTo>
                <a:lnTo>
                  <a:pt x="33254" y="3071"/>
                </a:lnTo>
                <a:close/>
                <a:moveTo>
                  <a:pt x="70184" y="3891"/>
                </a:moveTo>
                <a:lnTo>
                  <a:pt x="70032" y="4226"/>
                </a:lnTo>
                <a:cubicBezTo>
                  <a:pt x="70397" y="4378"/>
                  <a:pt x="70731" y="4530"/>
                  <a:pt x="71096" y="4682"/>
                </a:cubicBezTo>
                <a:lnTo>
                  <a:pt x="71248" y="4347"/>
                </a:lnTo>
                <a:cubicBezTo>
                  <a:pt x="70883" y="4195"/>
                  <a:pt x="70519" y="4043"/>
                  <a:pt x="70184" y="3891"/>
                </a:cubicBezTo>
                <a:close/>
                <a:moveTo>
                  <a:pt x="31095" y="3922"/>
                </a:moveTo>
                <a:cubicBezTo>
                  <a:pt x="30761" y="4074"/>
                  <a:pt x="30396" y="4226"/>
                  <a:pt x="30062" y="4378"/>
                </a:cubicBezTo>
                <a:lnTo>
                  <a:pt x="30214" y="4712"/>
                </a:lnTo>
                <a:cubicBezTo>
                  <a:pt x="30548" y="4560"/>
                  <a:pt x="30913" y="4408"/>
                  <a:pt x="31247" y="4286"/>
                </a:cubicBezTo>
                <a:lnTo>
                  <a:pt x="31095" y="3922"/>
                </a:lnTo>
                <a:close/>
                <a:moveTo>
                  <a:pt x="72282" y="4803"/>
                </a:moveTo>
                <a:lnTo>
                  <a:pt x="72130" y="5168"/>
                </a:lnTo>
                <a:cubicBezTo>
                  <a:pt x="72464" y="5320"/>
                  <a:pt x="72798" y="5472"/>
                  <a:pt x="73133" y="5654"/>
                </a:cubicBezTo>
                <a:lnTo>
                  <a:pt x="73315" y="5320"/>
                </a:lnTo>
                <a:cubicBezTo>
                  <a:pt x="72981" y="5137"/>
                  <a:pt x="72616" y="4986"/>
                  <a:pt x="72282" y="4803"/>
                </a:cubicBezTo>
                <a:close/>
                <a:moveTo>
                  <a:pt x="29029" y="4864"/>
                </a:moveTo>
                <a:cubicBezTo>
                  <a:pt x="28694" y="5016"/>
                  <a:pt x="28329" y="5168"/>
                  <a:pt x="27995" y="5350"/>
                </a:cubicBezTo>
                <a:lnTo>
                  <a:pt x="28177" y="5685"/>
                </a:lnTo>
                <a:cubicBezTo>
                  <a:pt x="28512" y="5533"/>
                  <a:pt x="28846" y="5350"/>
                  <a:pt x="29181" y="5198"/>
                </a:cubicBezTo>
                <a:lnTo>
                  <a:pt x="29029" y="4864"/>
                </a:lnTo>
                <a:close/>
                <a:moveTo>
                  <a:pt x="74349" y="5837"/>
                </a:moveTo>
                <a:lnTo>
                  <a:pt x="74166" y="6171"/>
                </a:lnTo>
                <a:cubicBezTo>
                  <a:pt x="74501" y="6353"/>
                  <a:pt x="74835" y="6536"/>
                  <a:pt x="75169" y="6718"/>
                </a:cubicBezTo>
                <a:lnTo>
                  <a:pt x="75352" y="6384"/>
                </a:lnTo>
                <a:cubicBezTo>
                  <a:pt x="75017" y="6201"/>
                  <a:pt x="74683" y="6019"/>
                  <a:pt x="74349" y="5837"/>
                </a:cubicBezTo>
                <a:close/>
                <a:moveTo>
                  <a:pt x="26992" y="5867"/>
                </a:moveTo>
                <a:cubicBezTo>
                  <a:pt x="26658" y="6049"/>
                  <a:pt x="26323" y="6232"/>
                  <a:pt x="25989" y="6414"/>
                </a:cubicBezTo>
                <a:lnTo>
                  <a:pt x="26171" y="6748"/>
                </a:lnTo>
                <a:cubicBezTo>
                  <a:pt x="26506" y="6566"/>
                  <a:pt x="26840" y="6384"/>
                  <a:pt x="27174" y="6201"/>
                </a:cubicBezTo>
                <a:lnTo>
                  <a:pt x="26992" y="5867"/>
                </a:lnTo>
                <a:close/>
                <a:moveTo>
                  <a:pt x="76324" y="6961"/>
                </a:moveTo>
                <a:lnTo>
                  <a:pt x="76142" y="7296"/>
                </a:lnTo>
                <a:cubicBezTo>
                  <a:pt x="76476" y="7478"/>
                  <a:pt x="76811" y="7660"/>
                  <a:pt x="77115" y="7873"/>
                </a:cubicBezTo>
                <a:lnTo>
                  <a:pt x="77327" y="7539"/>
                </a:lnTo>
                <a:cubicBezTo>
                  <a:pt x="76993" y="7356"/>
                  <a:pt x="76659" y="7144"/>
                  <a:pt x="76324" y="6961"/>
                </a:cubicBezTo>
                <a:close/>
                <a:moveTo>
                  <a:pt x="24986" y="6992"/>
                </a:moveTo>
                <a:cubicBezTo>
                  <a:pt x="24652" y="7174"/>
                  <a:pt x="24348" y="7387"/>
                  <a:pt x="24013" y="7569"/>
                </a:cubicBezTo>
                <a:lnTo>
                  <a:pt x="24226" y="7903"/>
                </a:lnTo>
                <a:cubicBezTo>
                  <a:pt x="24530" y="7691"/>
                  <a:pt x="24864" y="7508"/>
                  <a:pt x="25199" y="7326"/>
                </a:cubicBezTo>
                <a:lnTo>
                  <a:pt x="24986" y="6992"/>
                </a:lnTo>
                <a:close/>
                <a:moveTo>
                  <a:pt x="78300" y="8177"/>
                </a:moveTo>
                <a:lnTo>
                  <a:pt x="78087" y="8481"/>
                </a:lnTo>
                <a:cubicBezTo>
                  <a:pt x="78391" y="8694"/>
                  <a:pt x="78726" y="8907"/>
                  <a:pt x="79029" y="9119"/>
                </a:cubicBezTo>
                <a:lnTo>
                  <a:pt x="79242" y="8815"/>
                </a:lnTo>
                <a:cubicBezTo>
                  <a:pt x="78938" y="8603"/>
                  <a:pt x="78604" y="8390"/>
                  <a:pt x="78300" y="8177"/>
                </a:cubicBezTo>
                <a:close/>
                <a:moveTo>
                  <a:pt x="23041" y="8207"/>
                </a:moveTo>
                <a:cubicBezTo>
                  <a:pt x="22737" y="8390"/>
                  <a:pt x="22402" y="8603"/>
                  <a:pt x="22098" y="8815"/>
                </a:cubicBezTo>
                <a:lnTo>
                  <a:pt x="22311" y="9150"/>
                </a:lnTo>
                <a:cubicBezTo>
                  <a:pt x="22615" y="8937"/>
                  <a:pt x="22949" y="8724"/>
                  <a:pt x="23253" y="8511"/>
                </a:cubicBezTo>
                <a:lnTo>
                  <a:pt x="23041" y="8207"/>
                </a:lnTo>
                <a:close/>
                <a:moveTo>
                  <a:pt x="21156" y="9484"/>
                </a:moveTo>
                <a:cubicBezTo>
                  <a:pt x="20852" y="9697"/>
                  <a:pt x="20548" y="9940"/>
                  <a:pt x="20244" y="10153"/>
                </a:cubicBezTo>
                <a:lnTo>
                  <a:pt x="20457" y="10457"/>
                </a:lnTo>
                <a:cubicBezTo>
                  <a:pt x="20761" y="10244"/>
                  <a:pt x="21065" y="10001"/>
                  <a:pt x="21369" y="9788"/>
                </a:cubicBezTo>
                <a:lnTo>
                  <a:pt x="21156" y="9484"/>
                </a:lnTo>
                <a:close/>
                <a:moveTo>
                  <a:pt x="80185" y="9454"/>
                </a:moveTo>
                <a:lnTo>
                  <a:pt x="79972" y="9758"/>
                </a:lnTo>
                <a:cubicBezTo>
                  <a:pt x="80276" y="10001"/>
                  <a:pt x="80580" y="10214"/>
                  <a:pt x="80884" y="10457"/>
                </a:cubicBezTo>
                <a:lnTo>
                  <a:pt x="81096" y="10153"/>
                </a:lnTo>
                <a:cubicBezTo>
                  <a:pt x="80792" y="9910"/>
                  <a:pt x="80488" y="9697"/>
                  <a:pt x="80185" y="9454"/>
                </a:cubicBezTo>
                <a:close/>
                <a:moveTo>
                  <a:pt x="82008" y="10821"/>
                </a:moveTo>
                <a:lnTo>
                  <a:pt x="81795" y="11125"/>
                </a:lnTo>
                <a:cubicBezTo>
                  <a:pt x="82069" y="11369"/>
                  <a:pt x="82373" y="11612"/>
                  <a:pt x="82677" y="11855"/>
                </a:cubicBezTo>
                <a:lnTo>
                  <a:pt x="82920" y="11551"/>
                </a:lnTo>
                <a:cubicBezTo>
                  <a:pt x="82616" y="11308"/>
                  <a:pt x="82312" y="11065"/>
                  <a:pt x="82008" y="10821"/>
                </a:cubicBezTo>
                <a:close/>
                <a:moveTo>
                  <a:pt x="19332" y="10852"/>
                </a:moveTo>
                <a:cubicBezTo>
                  <a:pt x="19028" y="11095"/>
                  <a:pt x="18724" y="11338"/>
                  <a:pt x="18451" y="11581"/>
                </a:cubicBezTo>
                <a:lnTo>
                  <a:pt x="18694" y="11885"/>
                </a:lnTo>
                <a:cubicBezTo>
                  <a:pt x="18968" y="11642"/>
                  <a:pt x="19272" y="11399"/>
                  <a:pt x="19575" y="11156"/>
                </a:cubicBezTo>
                <a:lnTo>
                  <a:pt x="19332" y="10852"/>
                </a:lnTo>
                <a:close/>
                <a:moveTo>
                  <a:pt x="83771" y="12280"/>
                </a:moveTo>
                <a:lnTo>
                  <a:pt x="83528" y="12584"/>
                </a:lnTo>
                <a:cubicBezTo>
                  <a:pt x="83832" y="12828"/>
                  <a:pt x="84106" y="13071"/>
                  <a:pt x="84379" y="13344"/>
                </a:cubicBezTo>
                <a:lnTo>
                  <a:pt x="84653" y="13040"/>
                </a:lnTo>
                <a:cubicBezTo>
                  <a:pt x="84349" y="12797"/>
                  <a:pt x="84075" y="12554"/>
                  <a:pt x="83771" y="12280"/>
                </a:cubicBezTo>
                <a:close/>
                <a:moveTo>
                  <a:pt x="17569" y="12311"/>
                </a:moveTo>
                <a:cubicBezTo>
                  <a:pt x="17265" y="12584"/>
                  <a:pt x="16992" y="12828"/>
                  <a:pt x="16718" y="13071"/>
                </a:cubicBezTo>
                <a:lnTo>
                  <a:pt x="16961" y="13375"/>
                </a:lnTo>
                <a:cubicBezTo>
                  <a:pt x="17235" y="13101"/>
                  <a:pt x="17539" y="12858"/>
                  <a:pt x="17813" y="12615"/>
                </a:cubicBezTo>
                <a:lnTo>
                  <a:pt x="17569" y="12311"/>
                </a:lnTo>
                <a:close/>
                <a:moveTo>
                  <a:pt x="85504" y="13831"/>
                </a:moveTo>
                <a:lnTo>
                  <a:pt x="85230" y="14104"/>
                </a:lnTo>
                <a:cubicBezTo>
                  <a:pt x="85504" y="14378"/>
                  <a:pt x="85777" y="14621"/>
                  <a:pt x="86051" y="14894"/>
                </a:cubicBezTo>
                <a:lnTo>
                  <a:pt x="86324" y="14621"/>
                </a:lnTo>
                <a:cubicBezTo>
                  <a:pt x="86051" y="14347"/>
                  <a:pt x="85777" y="14074"/>
                  <a:pt x="85504" y="13831"/>
                </a:cubicBezTo>
                <a:close/>
                <a:moveTo>
                  <a:pt x="15867" y="13861"/>
                </a:moveTo>
                <a:cubicBezTo>
                  <a:pt x="15594" y="14135"/>
                  <a:pt x="15320" y="14378"/>
                  <a:pt x="15047" y="14651"/>
                </a:cubicBezTo>
                <a:lnTo>
                  <a:pt x="15320" y="14925"/>
                </a:lnTo>
                <a:cubicBezTo>
                  <a:pt x="15594" y="14651"/>
                  <a:pt x="15867" y="14378"/>
                  <a:pt x="16141" y="14135"/>
                </a:cubicBezTo>
                <a:lnTo>
                  <a:pt x="15867" y="13861"/>
                </a:lnTo>
                <a:close/>
                <a:moveTo>
                  <a:pt x="87115" y="15442"/>
                </a:moveTo>
                <a:lnTo>
                  <a:pt x="86841" y="15715"/>
                </a:lnTo>
                <a:cubicBezTo>
                  <a:pt x="87115" y="15989"/>
                  <a:pt x="87358" y="16262"/>
                  <a:pt x="87631" y="16536"/>
                </a:cubicBezTo>
                <a:lnTo>
                  <a:pt x="87905" y="16262"/>
                </a:lnTo>
                <a:cubicBezTo>
                  <a:pt x="87631" y="15989"/>
                  <a:pt x="87388" y="15715"/>
                  <a:pt x="87115" y="15442"/>
                </a:cubicBezTo>
                <a:close/>
                <a:moveTo>
                  <a:pt x="14226" y="15472"/>
                </a:moveTo>
                <a:cubicBezTo>
                  <a:pt x="13983" y="15746"/>
                  <a:pt x="13709" y="16019"/>
                  <a:pt x="13466" y="16293"/>
                </a:cubicBezTo>
                <a:lnTo>
                  <a:pt x="13740" y="16566"/>
                </a:lnTo>
                <a:cubicBezTo>
                  <a:pt x="13983" y="16293"/>
                  <a:pt x="14256" y="15989"/>
                  <a:pt x="14499" y="15715"/>
                </a:cubicBezTo>
                <a:lnTo>
                  <a:pt x="14226" y="15472"/>
                </a:lnTo>
                <a:close/>
                <a:moveTo>
                  <a:pt x="88665" y="17113"/>
                </a:moveTo>
                <a:lnTo>
                  <a:pt x="88391" y="17387"/>
                </a:lnTo>
                <a:cubicBezTo>
                  <a:pt x="88635" y="17660"/>
                  <a:pt x="88878" y="17934"/>
                  <a:pt x="89121" y="18238"/>
                </a:cubicBezTo>
                <a:lnTo>
                  <a:pt x="89425" y="17995"/>
                </a:lnTo>
                <a:cubicBezTo>
                  <a:pt x="89182" y="17691"/>
                  <a:pt x="88938" y="17417"/>
                  <a:pt x="88665" y="17113"/>
                </a:cubicBezTo>
                <a:close/>
                <a:moveTo>
                  <a:pt x="12676" y="17144"/>
                </a:moveTo>
                <a:cubicBezTo>
                  <a:pt x="12433" y="17417"/>
                  <a:pt x="12189" y="17721"/>
                  <a:pt x="11946" y="18025"/>
                </a:cubicBezTo>
                <a:lnTo>
                  <a:pt x="12220" y="18268"/>
                </a:lnTo>
                <a:cubicBezTo>
                  <a:pt x="12463" y="17964"/>
                  <a:pt x="12706" y="17691"/>
                  <a:pt x="12980" y="17387"/>
                </a:cubicBezTo>
                <a:lnTo>
                  <a:pt x="12676" y="17144"/>
                </a:lnTo>
                <a:close/>
                <a:moveTo>
                  <a:pt x="90154" y="18876"/>
                </a:moveTo>
                <a:lnTo>
                  <a:pt x="89850" y="19119"/>
                </a:lnTo>
                <a:cubicBezTo>
                  <a:pt x="90094" y="19393"/>
                  <a:pt x="90337" y="19697"/>
                  <a:pt x="90549" y="20001"/>
                </a:cubicBezTo>
                <a:lnTo>
                  <a:pt x="90853" y="19758"/>
                </a:lnTo>
                <a:cubicBezTo>
                  <a:pt x="90610" y="19454"/>
                  <a:pt x="90397" y="19150"/>
                  <a:pt x="90154" y="18876"/>
                </a:cubicBezTo>
                <a:close/>
                <a:moveTo>
                  <a:pt x="11217" y="18907"/>
                </a:moveTo>
                <a:cubicBezTo>
                  <a:pt x="10974" y="19211"/>
                  <a:pt x="10730" y="19484"/>
                  <a:pt x="10487" y="19788"/>
                </a:cubicBezTo>
                <a:lnTo>
                  <a:pt x="10791" y="20031"/>
                </a:lnTo>
                <a:cubicBezTo>
                  <a:pt x="11034" y="19727"/>
                  <a:pt x="11277" y="19423"/>
                  <a:pt x="11490" y="19150"/>
                </a:cubicBezTo>
                <a:lnTo>
                  <a:pt x="11217" y="18907"/>
                </a:lnTo>
                <a:close/>
                <a:moveTo>
                  <a:pt x="91553" y="20670"/>
                </a:moveTo>
                <a:lnTo>
                  <a:pt x="91249" y="20913"/>
                </a:lnTo>
                <a:cubicBezTo>
                  <a:pt x="91461" y="21217"/>
                  <a:pt x="91674" y="21521"/>
                  <a:pt x="91887" y="21825"/>
                </a:cubicBezTo>
                <a:lnTo>
                  <a:pt x="92221" y="21612"/>
                </a:lnTo>
                <a:cubicBezTo>
                  <a:pt x="91978" y="21308"/>
                  <a:pt x="91765" y="20974"/>
                  <a:pt x="91553" y="20670"/>
                </a:cubicBezTo>
                <a:close/>
                <a:moveTo>
                  <a:pt x="9818" y="20730"/>
                </a:moveTo>
                <a:cubicBezTo>
                  <a:pt x="9575" y="21034"/>
                  <a:pt x="9363" y="21338"/>
                  <a:pt x="9150" y="21642"/>
                </a:cubicBezTo>
                <a:lnTo>
                  <a:pt x="9454" y="21855"/>
                </a:lnTo>
                <a:cubicBezTo>
                  <a:pt x="9666" y="21551"/>
                  <a:pt x="9879" y="21247"/>
                  <a:pt x="10122" y="20943"/>
                </a:cubicBezTo>
                <a:lnTo>
                  <a:pt x="9818" y="20730"/>
                </a:lnTo>
                <a:close/>
                <a:moveTo>
                  <a:pt x="92860" y="22554"/>
                </a:moveTo>
                <a:lnTo>
                  <a:pt x="92556" y="22767"/>
                </a:lnTo>
                <a:cubicBezTo>
                  <a:pt x="92768" y="23071"/>
                  <a:pt x="92951" y="23405"/>
                  <a:pt x="93163" y="23709"/>
                </a:cubicBezTo>
                <a:lnTo>
                  <a:pt x="93498" y="23496"/>
                </a:lnTo>
                <a:cubicBezTo>
                  <a:pt x="93285" y="23192"/>
                  <a:pt x="93072" y="22858"/>
                  <a:pt x="92860" y="22554"/>
                </a:cubicBezTo>
                <a:close/>
                <a:moveTo>
                  <a:pt x="8481" y="22585"/>
                </a:moveTo>
                <a:cubicBezTo>
                  <a:pt x="8268" y="22919"/>
                  <a:pt x="8086" y="23223"/>
                  <a:pt x="7873" y="23557"/>
                </a:cubicBezTo>
                <a:lnTo>
                  <a:pt x="8177" y="23770"/>
                </a:lnTo>
                <a:cubicBezTo>
                  <a:pt x="8390" y="23436"/>
                  <a:pt x="8603" y="23132"/>
                  <a:pt x="8815" y="22797"/>
                </a:cubicBezTo>
                <a:lnTo>
                  <a:pt x="8481" y="22585"/>
                </a:lnTo>
                <a:close/>
                <a:moveTo>
                  <a:pt x="94075" y="24469"/>
                </a:moveTo>
                <a:lnTo>
                  <a:pt x="93771" y="24682"/>
                </a:lnTo>
                <a:cubicBezTo>
                  <a:pt x="93954" y="25016"/>
                  <a:pt x="94136" y="25320"/>
                  <a:pt x="94349" y="25655"/>
                </a:cubicBezTo>
                <a:lnTo>
                  <a:pt x="94683" y="25472"/>
                </a:lnTo>
                <a:cubicBezTo>
                  <a:pt x="94471" y="25138"/>
                  <a:pt x="94288" y="24803"/>
                  <a:pt x="94075" y="24469"/>
                </a:cubicBezTo>
                <a:close/>
                <a:moveTo>
                  <a:pt x="7265" y="24530"/>
                </a:moveTo>
                <a:cubicBezTo>
                  <a:pt x="7052" y="24864"/>
                  <a:pt x="6870" y="25199"/>
                  <a:pt x="6688" y="25533"/>
                </a:cubicBezTo>
                <a:lnTo>
                  <a:pt x="7022" y="25715"/>
                </a:lnTo>
                <a:cubicBezTo>
                  <a:pt x="7204" y="25381"/>
                  <a:pt x="7387" y="25047"/>
                  <a:pt x="7600" y="24743"/>
                </a:cubicBezTo>
                <a:lnTo>
                  <a:pt x="7265" y="24530"/>
                </a:lnTo>
                <a:close/>
                <a:moveTo>
                  <a:pt x="95230" y="26475"/>
                </a:moveTo>
                <a:lnTo>
                  <a:pt x="94896" y="26658"/>
                </a:lnTo>
                <a:cubicBezTo>
                  <a:pt x="95078" y="26992"/>
                  <a:pt x="95261" y="27326"/>
                  <a:pt x="95413" y="27661"/>
                </a:cubicBezTo>
                <a:lnTo>
                  <a:pt x="95778" y="27478"/>
                </a:lnTo>
                <a:cubicBezTo>
                  <a:pt x="95595" y="27144"/>
                  <a:pt x="95413" y="26779"/>
                  <a:pt x="95230" y="26475"/>
                </a:cubicBezTo>
                <a:close/>
                <a:moveTo>
                  <a:pt x="6110" y="26536"/>
                </a:moveTo>
                <a:cubicBezTo>
                  <a:pt x="5928" y="26870"/>
                  <a:pt x="5745" y="27205"/>
                  <a:pt x="5593" y="27539"/>
                </a:cubicBezTo>
                <a:lnTo>
                  <a:pt x="5928" y="27721"/>
                </a:lnTo>
                <a:cubicBezTo>
                  <a:pt x="6110" y="27387"/>
                  <a:pt x="6262" y="27053"/>
                  <a:pt x="6445" y="26718"/>
                </a:cubicBezTo>
                <a:lnTo>
                  <a:pt x="6110" y="26536"/>
                </a:lnTo>
                <a:close/>
                <a:moveTo>
                  <a:pt x="96264" y="28481"/>
                </a:moveTo>
                <a:lnTo>
                  <a:pt x="95929" y="28664"/>
                </a:lnTo>
                <a:cubicBezTo>
                  <a:pt x="96112" y="28998"/>
                  <a:pt x="96264" y="29332"/>
                  <a:pt x="96416" y="29697"/>
                </a:cubicBezTo>
                <a:lnTo>
                  <a:pt x="96781" y="29515"/>
                </a:lnTo>
                <a:cubicBezTo>
                  <a:pt x="96598" y="29180"/>
                  <a:pt x="96446" y="28846"/>
                  <a:pt x="96264" y="28481"/>
                </a:cubicBezTo>
                <a:close/>
                <a:moveTo>
                  <a:pt x="5077" y="28572"/>
                </a:moveTo>
                <a:cubicBezTo>
                  <a:pt x="4894" y="28907"/>
                  <a:pt x="4742" y="29241"/>
                  <a:pt x="4590" y="29606"/>
                </a:cubicBezTo>
                <a:lnTo>
                  <a:pt x="4925" y="29758"/>
                </a:lnTo>
                <a:cubicBezTo>
                  <a:pt x="5077" y="29424"/>
                  <a:pt x="5259" y="29059"/>
                  <a:pt x="5411" y="28724"/>
                </a:cubicBezTo>
                <a:lnTo>
                  <a:pt x="5077" y="28572"/>
                </a:lnTo>
                <a:close/>
                <a:moveTo>
                  <a:pt x="97237" y="30579"/>
                </a:moveTo>
                <a:lnTo>
                  <a:pt x="96872" y="30731"/>
                </a:lnTo>
                <a:cubicBezTo>
                  <a:pt x="97024" y="31065"/>
                  <a:pt x="97176" y="31430"/>
                  <a:pt x="97328" y="31764"/>
                </a:cubicBezTo>
                <a:lnTo>
                  <a:pt x="97662" y="31612"/>
                </a:lnTo>
                <a:cubicBezTo>
                  <a:pt x="97540" y="31278"/>
                  <a:pt x="97388" y="30913"/>
                  <a:pt x="97237" y="30579"/>
                </a:cubicBezTo>
                <a:close/>
                <a:moveTo>
                  <a:pt x="4104" y="30639"/>
                </a:moveTo>
                <a:cubicBezTo>
                  <a:pt x="3952" y="31004"/>
                  <a:pt x="3800" y="31369"/>
                  <a:pt x="3679" y="31703"/>
                </a:cubicBezTo>
                <a:lnTo>
                  <a:pt x="4013" y="31855"/>
                </a:lnTo>
                <a:cubicBezTo>
                  <a:pt x="4165" y="31490"/>
                  <a:pt x="4317" y="31156"/>
                  <a:pt x="4469" y="30791"/>
                </a:cubicBezTo>
                <a:lnTo>
                  <a:pt x="4104" y="30639"/>
                </a:lnTo>
                <a:close/>
                <a:moveTo>
                  <a:pt x="98088" y="32676"/>
                </a:moveTo>
                <a:lnTo>
                  <a:pt x="97723" y="32828"/>
                </a:lnTo>
                <a:cubicBezTo>
                  <a:pt x="97875" y="33162"/>
                  <a:pt x="97996" y="33527"/>
                  <a:pt x="98118" y="33892"/>
                </a:cubicBezTo>
                <a:lnTo>
                  <a:pt x="98483" y="33770"/>
                </a:lnTo>
                <a:cubicBezTo>
                  <a:pt x="98361" y="33405"/>
                  <a:pt x="98240" y="33041"/>
                  <a:pt x="98088" y="32676"/>
                </a:cubicBezTo>
                <a:close/>
                <a:moveTo>
                  <a:pt x="3253" y="32767"/>
                </a:moveTo>
                <a:cubicBezTo>
                  <a:pt x="3131" y="33132"/>
                  <a:pt x="2979" y="33497"/>
                  <a:pt x="2858" y="33861"/>
                </a:cubicBezTo>
                <a:lnTo>
                  <a:pt x="3223" y="33983"/>
                </a:lnTo>
                <a:cubicBezTo>
                  <a:pt x="3344" y="33618"/>
                  <a:pt x="3466" y="33284"/>
                  <a:pt x="3618" y="32919"/>
                </a:cubicBezTo>
                <a:lnTo>
                  <a:pt x="3253" y="32767"/>
                </a:lnTo>
                <a:close/>
                <a:moveTo>
                  <a:pt x="98847" y="34864"/>
                </a:moveTo>
                <a:lnTo>
                  <a:pt x="98483" y="34956"/>
                </a:lnTo>
                <a:cubicBezTo>
                  <a:pt x="98604" y="35320"/>
                  <a:pt x="98726" y="35685"/>
                  <a:pt x="98847" y="36050"/>
                </a:cubicBezTo>
                <a:lnTo>
                  <a:pt x="99212" y="35959"/>
                </a:lnTo>
                <a:cubicBezTo>
                  <a:pt x="99091" y="35563"/>
                  <a:pt x="98969" y="35199"/>
                  <a:pt x="98847" y="34864"/>
                </a:cubicBezTo>
                <a:close/>
                <a:moveTo>
                  <a:pt x="2493" y="34956"/>
                </a:moveTo>
                <a:cubicBezTo>
                  <a:pt x="2372" y="35320"/>
                  <a:pt x="2250" y="35685"/>
                  <a:pt x="2159" y="36050"/>
                </a:cubicBezTo>
                <a:lnTo>
                  <a:pt x="2524" y="36171"/>
                </a:lnTo>
                <a:cubicBezTo>
                  <a:pt x="2615" y="35807"/>
                  <a:pt x="2736" y="35442"/>
                  <a:pt x="2858" y="35077"/>
                </a:cubicBezTo>
                <a:lnTo>
                  <a:pt x="2493" y="34956"/>
                </a:lnTo>
                <a:close/>
                <a:moveTo>
                  <a:pt x="99516" y="37053"/>
                </a:moveTo>
                <a:lnTo>
                  <a:pt x="99151" y="37144"/>
                </a:lnTo>
                <a:cubicBezTo>
                  <a:pt x="99273" y="37509"/>
                  <a:pt x="99364" y="37874"/>
                  <a:pt x="99455" y="38238"/>
                </a:cubicBezTo>
                <a:lnTo>
                  <a:pt x="99820" y="38147"/>
                </a:lnTo>
                <a:cubicBezTo>
                  <a:pt x="99729" y="37782"/>
                  <a:pt x="99638" y="37418"/>
                  <a:pt x="99516" y="37053"/>
                </a:cubicBezTo>
                <a:close/>
                <a:moveTo>
                  <a:pt x="1824" y="37144"/>
                </a:moveTo>
                <a:cubicBezTo>
                  <a:pt x="1733" y="37509"/>
                  <a:pt x="1642" y="37874"/>
                  <a:pt x="1520" y="38269"/>
                </a:cubicBezTo>
                <a:lnTo>
                  <a:pt x="1916" y="38360"/>
                </a:lnTo>
                <a:cubicBezTo>
                  <a:pt x="2007" y="37965"/>
                  <a:pt x="2098" y="37630"/>
                  <a:pt x="2189" y="37266"/>
                </a:cubicBezTo>
                <a:lnTo>
                  <a:pt x="1824" y="37144"/>
                </a:lnTo>
                <a:close/>
                <a:moveTo>
                  <a:pt x="100094" y="39272"/>
                </a:moveTo>
                <a:lnTo>
                  <a:pt x="99729" y="39333"/>
                </a:lnTo>
                <a:cubicBezTo>
                  <a:pt x="99790" y="39728"/>
                  <a:pt x="99881" y="40092"/>
                  <a:pt x="99972" y="40457"/>
                </a:cubicBezTo>
                <a:lnTo>
                  <a:pt x="100337" y="40396"/>
                </a:lnTo>
                <a:cubicBezTo>
                  <a:pt x="100246" y="40001"/>
                  <a:pt x="100185" y="39636"/>
                  <a:pt x="100094" y="39272"/>
                </a:cubicBezTo>
                <a:close/>
                <a:moveTo>
                  <a:pt x="1277" y="39363"/>
                </a:moveTo>
                <a:cubicBezTo>
                  <a:pt x="1186" y="39758"/>
                  <a:pt x="1095" y="40123"/>
                  <a:pt x="1034" y="40488"/>
                </a:cubicBezTo>
                <a:lnTo>
                  <a:pt x="1399" y="40579"/>
                </a:lnTo>
                <a:cubicBezTo>
                  <a:pt x="1460" y="40184"/>
                  <a:pt x="1551" y="39819"/>
                  <a:pt x="1642" y="39454"/>
                </a:cubicBezTo>
                <a:lnTo>
                  <a:pt x="1277" y="39363"/>
                </a:lnTo>
                <a:close/>
                <a:moveTo>
                  <a:pt x="100550" y="41491"/>
                </a:moveTo>
                <a:lnTo>
                  <a:pt x="100185" y="41582"/>
                </a:lnTo>
                <a:cubicBezTo>
                  <a:pt x="100246" y="41947"/>
                  <a:pt x="100306" y="42311"/>
                  <a:pt x="100367" y="42706"/>
                </a:cubicBezTo>
                <a:lnTo>
                  <a:pt x="100732" y="42646"/>
                </a:lnTo>
                <a:cubicBezTo>
                  <a:pt x="100671" y="42250"/>
                  <a:pt x="100610" y="41886"/>
                  <a:pt x="100550" y="41491"/>
                </a:cubicBezTo>
                <a:close/>
                <a:moveTo>
                  <a:pt x="821" y="41612"/>
                </a:moveTo>
                <a:cubicBezTo>
                  <a:pt x="730" y="41977"/>
                  <a:pt x="669" y="42372"/>
                  <a:pt x="609" y="42737"/>
                </a:cubicBezTo>
                <a:lnTo>
                  <a:pt x="1004" y="42798"/>
                </a:lnTo>
                <a:cubicBezTo>
                  <a:pt x="1065" y="42433"/>
                  <a:pt x="1125" y="42038"/>
                  <a:pt x="1186" y="41673"/>
                </a:cubicBezTo>
                <a:lnTo>
                  <a:pt x="821" y="41612"/>
                </a:lnTo>
                <a:close/>
                <a:moveTo>
                  <a:pt x="100914" y="43770"/>
                </a:moveTo>
                <a:lnTo>
                  <a:pt x="100550" y="43831"/>
                </a:lnTo>
                <a:cubicBezTo>
                  <a:pt x="100580" y="44196"/>
                  <a:pt x="100641" y="44561"/>
                  <a:pt x="100671" y="44956"/>
                </a:cubicBezTo>
                <a:lnTo>
                  <a:pt x="101066" y="44895"/>
                </a:lnTo>
                <a:cubicBezTo>
                  <a:pt x="101006" y="44530"/>
                  <a:pt x="100975" y="44135"/>
                  <a:pt x="100914" y="43770"/>
                </a:cubicBezTo>
                <a:close/>
                <a:moveTo>
                  <a:pt x="457" y="43861"/>
                </a:moveTo>
                <a:cubicBezTo>
                  <a:pt x="396" y="44257"/>
                  <a:pt x="365" y="44621"/>
                  <a:pt x="305" y="45016"/>
                </a:cubicBezTo>
                <a:lnTo>
                  <a:pt x="700" y="45047"/>
                </a:lnTo>
                <a:cubicBezTo>
                  <a:pt x="730" y="44682"/>
                  <a:pt x="791" y="44317"/>
                  <a:pt x="821" y="43922"/>
                </a:cubicBezTo>
                <a:lnTo>
                  <a:pt x="457" y="43861"/>
                </a:lnTo>
                <a:close/>
                <a:moveTo>
                  <a:pt x="101158" y="46050"/>
                </a:moveTo>
                <a:lnTo>
                  <a:pt x="100793" y="46080"/>
                </a:lnTo>
                <a:cubicBezTo>
                  <a:pt x="100823" y="46445"/>
                  <a:pt x="100854" y="46840"/>
                  <a:pt x="100884" y="47205"/>
                </a:cubicBezTo>
                <a:lnTo>
                  <a:pt x="101249" y="47175"/>
                </a:lnTo>
                <a:cubicBezTo>
                  <a:pt x="101218" y="46810"/>
                  <a:pt x="101218" y="46415"/>
                  <a:pt x="101158" y="46050"/>
                </a:cubicBezTo>
                <a:close/>
                <a:moveTo>
                  <a:pt x="183" y="46141"/>
                </a:moveTo>
                <a:cubicBezTo>
                  <a:pt x="153" y="46536"/>
                  <a:pt x="122" y="46931"/>
                  <a:pt x="122" y="47296"/>
                </a:cubicBezTo>
                <a:lnTo>
                  <a:pt x="487" y="47327"/>
                </a:lnTo>
                <a:cubicBezTo>
                  <a:pt x="517" y="46931"/>
                  <a:pt x="548" y="46567"/>
                  <a:pt x="578" y="46202"/>
                </a:cubicBezTo>
                <a:lnTo>
                  <a:pt x="183" y="46141"/>
                </a:lnTo>
                <a:close/>
                <a:moveTo>
                  <a:pt x="100945" y="48330"/>
                </a:moveTo>
                <a:cubicBezTo>
                  <a:pt x="100975" y="48725"/>
                  <a:pt x="100975" y="49090"/>
                  <a:pt x="100975" y="49485"/>
                </a:cubicBezTo>
                <a:lnTo>
                  <a:pt x="101370" y="49454"/>
                </a:lnTo>
                <a:cubicBezTo>
                  <a:pt x="101370" y="49090"/>
                  <a:pt x="101340" y="48694"/>
                  <a:pt x="101340" y="48330"/>
                </a:cubicBezTo>
                <a:close/>
                <a:moveTo>
                  <a:pt x="61" y="48451"/>
                </a:moveTo>
                <a:cubicBezTo>
                  <a:pt x="31" y="48816"/>
                  <a:pt x="31" y="49211"/>
                  <a:pt x="1" y="49576"/>
                </a:cubicBezTo>
                <a:lnTo>
                  <a:pt x="396" y="49606"/>
                </a:lnTo>
                <a:cubicBezTo>
                  <a:pt x="396" y="49211"/>
                  <a:pt x="426" y="48846"/>
                  <a:pt x="426" y="48451"/>
                </a:cubicBezTo>
                <a:close/>
                <a:moveTo>
                  <a:pt x="101006" y="50609"/>
                </a:moveTo>
                <a:lnTo>
                  <a:pt x="101006" y="50700"/>
                </a:lnTo>
                <a:cubicBezTo>
                  <a:pt x="101006" y="51065"/>
                  <a:pt x="101006" y="51460"/>
                  <a:pt x="100975" y="51825"/>
                </a:cubicBezTo>
                <a:lnTo>
                  <a:pt x="101370" y="51825"/>
                </a:lnTo>
                <a:cubicBezTo>
                  <a:pt x="101370" y="51460"/>
                  <a:pt x="101370" y="51065"/>
                  <a:pt x="101370" y="50700"/>
                </a:cubicBezTo>
                <a:lnTo>
                  <a:pt x="101370" y="50609"/>
                </a:lnTo>
                <a:close/>
                <a:moveTo>
                  <a:pt x="1" y="50731"/>
                </a:moveTo>
                <a:cubicBezTo>
                  <a:pt x="1" y="51126"/>
                  <a:pt x="1" y="51491"/>
                  <a:pt x="1" y="51886"/>
                </a:cubicBezTo>
                <a:lnTo>
                  <a:pt x="396" y="51855"/>
                </a:lnTo>
                <a:cubicBezTo>
                  <a:pt x="365" y="51491"/>
                  <a:pt x="365" y="51126"/>
                  <a:pt x="365" y="50731"/>
                </a:cubicBezTo>
                <a:close/>
                <a:moveTo>
                  <a:pt x="100945" y="52950"/>
                </a:moveTo>
                <a:cubicBezTo>
                  <a:pt x="100945" y="53345"/>
                  <a:pt x="100914" y="53710"/>
                  <a:pt x="100884" y="54105"/>
                </a:cubicBezTo>
                <a:lnTo>
                  <a:pt x="101279" y="54135"/>
                </a:lnTo>
                <a:cubicBezTo>
                  <a:pt x="101279" y="53740"/>
                  <a:pt x="101310" y="53375"/>
                  <a:pt x="101340" y="52980"/>
                </a:cubicBezTo>
                <a:lnTo>
                  <a:pt x="100945" y="52950"/>
                </a:lnTo>
                <a:close/>
                <a:moveTo>
                  <a:pt x="61" y="53011"/>
                </a:moveTo>
                <a:cubicBezTo>
                  <a:pt x="61" y="53406"/>
                  <a:pt x="92" y="53801"/>
                  <a:pt x="122" y="54166"/>
                </a:cubicBezTo>
                <a:lnTo>
                  <a:pt x="487" y="54135"/>
                </a:lnTo>
                <a:cubicBezTo>
                  <a:pt x="457" y="53770"/>
                  <a:pt x="457" y="53375"/>
                  <a:pt x="426" y="53011"/>
                </a:cubicBezTo>
                <a:close/>
                <a:moveTo>
                  <a:pt x="100793" y="55229"/>
                </a:moveTo>
                <a:cubicBezTo>
                  <a:pt x="100762" y="55625"/>
                  <a:pt x="100732" y="55989"/>
                  <a:pt x="100671" y="56354"/>
                </a:cubicBezTo>
                <a:lnTo>
                  <a:pt x="101066" y="56415"/>
                </a:lnTo>
                <a:cubicBezTo>
                  <a:pt x="101097" y="56020"/>
                  <a:pt x="101158" y="55655"/>
                  <a:pt x="101188" y="55260"/>
                </a:cubicBezTo>
                <a:lnTo>
                  <a:pt x="100793" y="55229"/>
                </a:lnTo>
                <a:close/>
                <a:moveTo>
                  <a:pt x="578" y="55260"/>
                </a:moveTo>
                <a:lnTo>
                  <a:pt x="213" y="55321"/>
                </a:lnTo>
                <a:cubicBezTo>
                  <a:pt x="244" y="55685"/>
                  <a:pt x="274" y="56080"/>
                  <a:pt x="335" y="56445"/>
                </a:cubicBezTo>
                <a:lnTo>
                  <a:pt x="700" y="56415"/>
                </a:lnTo>
                <a:cubicBezTo>
                  <a:pt x="669" y="56020"/>
                  <a:pt x="609" y="55655"/>
                  <a:pt x="578" y="55260"/>
                </a:cubicBezTo>
                <a:close/>
                <a:moveTo>
                  <a:pt x="100550" y="57479"/>
                </a:moveTo>
                <a:cubicBezTo>
                  <a:pt x="100489" y="57874"/>
                  <a:pt x="100428" y="58239"/>
                  <a:pt x="100367" y="58603"/>
                </a:cubicBezTo>
                <a:lnTo>
                  <a:pt x="100762" y="58664"/>
                </a:lnTo>
                <a:cubicBezTo>
                  <a:pt x="100823" y="58299"/>
                  <a:pt x="100884" y="57935"/>
                  <a:pt x="100914" y="57539"/>
                </a:cubicBezTo>
                <a:lnTo>
                  <a:pt x="100550" y="57479"/>
                </a:lnTo>
                <a:close/>
                <a:moveTo>
                  <a:pt x="852" y="57539"/>
                </a:moveTo>
                <a:lnTo>
                  <a:pt x="457" y="57570"/>
                </a:lnTo>
                <a:cubicBezTo>
                  <a:pt x="517" y="57965"/>
                  <a:pt x="578" y="58330"/>
                  <a:pt x="639" y="58725"/>
                </a:cubicBezTo>
                <a:lnTo>
                  <a:pt x="1004" y="58664"/>
                </a:lnTo>
                <a:cubicBezTo>
                  <a:pt x="943" y="58299"/>
                  <a:pt x="882" y="57904"/>
                  <a:pt x="852" y="57539"/>
                </a:cubicBezTo>
                <a:close/>
                <a:moveTo>
                  <a:pt x="100185" y="59728"/>
                </a:moveTo>
                <a:cubicBezTo>
                  <a:pt x="100124" y="60123"/>
                  <a:pt x="100063" y="60488"/>
                  <a:pt x="99972" y="60853"/>
                </a:cubicBezTo>
                <a:lnTo>
                  <a:pt x="100337" y="60944"/>
                </a:lnTo>
                <a:cubicBezTo>
                  <a:pt x="100428" y="60549"/>
                  <a:pt x="100489" y="60184"/>
                  <a:pt x="100580" y="59819"/>
                </a:cubicBezTo>
                <a:lnTo>
                  <a:pt x="100185" y="59728"/>
                </a:lnTo>
                <a:close/>
                <a:moveTo>
                  <a:pt x="1186" y="59789"/>
                </a:moveTo>
                <a:lnTo>
                  <a:pt x="821" y="59850"/>
                </a:lnTo>
                <a:cubicBezTo>
                  <a:pt x="882" y="60214"/>
                  <a:pt x="973" y="60609"/>
                  <a:pt x="1034" y="60974"/>
                </a:cubicBezTo>
                <a:lnTo>
                  <a:pt x="1399" y="60883"/>
                </a:lnTo>
                <a:cubicBezTo>
                  <a:pt x="1338" y="60518"/>
                  <a:pt x="1277" y="60153"/>
                  <a:pt x="1186" y="59789"/>
                </a:cubicBezTo>
                <a:close/>
                <a:moveTo>
                  <a:pt x="99729" y="61977"/>
                </a:moveTo>
                <a:cubicBezTo>
                  <a:pt x="99638" y="62342"/>
                  <a:pt x="99547" y="62707"/>
                  <a:pt x="99455" y="63071"/>
                </a:cubicBezTo>
                <a:lnTo>
                  <a:pt x="99820" y="63163"/>
                </a:lnTo>
                <a:cubicBezTo>
                  <a:pt x="99942" y="62798"/>
                  <a:pt x="100033" y="62433"/>
                  <a:pt x="100094" y="62038"/>
                </a:cubicBezTo>
                <a:lnTo>
                  <a:pt x="99729" y="61977"/>
                </a:lnTo>
                <a:close/>
                <a:moveTo>
                  <a:pt x="1642" y="62008"/>
                </a:moveTo>
                <a:lnTo>
                  <a:pt x="1277" y="62099"/>
                </a:lnTo>
                <a:cubicBezTo>
                  <a:pt x="1368" y="62464"/>
                  <a:pt x="1460" y="62828"/>
                  <a:pt x="1551" y="63193"/>
                </a:cubicBezTo>
                <a:lnTo>
                  <a:pt x="1916" y="63102"/>
                </a:lnTo>
                <a:cubicBezTo>
                  <a:pt x="1824" y="62737"/>
                  <a:pt x="1733" y="62372"/>
                  <a:pt x="1642" y="62008"/>
                </a:cubicBezTo>
                <a:close/>
                <a:moveTo>
                  <a:pt x="99182" y="64166"/>
                </a:moveTo>
                <a:cubicBezTo>
                  <a:pt x="99091" y="64530"/>
                  <a:pt x="98969" y="64895"/>
                  <a:pt x="98847" y="65260"/>
                </a:cubicBezTo>
                <a:lnTo>
                  <a:pt x="99212" y="65382"/>
                </a:lnTo>
                <a:cubicBezTo>
                  <a:pt x="99334" y="65017"/>
                  <a:pt x="99455" y="64652"/>
                  <a:pt x="99547" y="64287"/>
                </a:cubicBezTo>
                <a:lnTo>
                  <a:pt x="99182" y="64166"/>
                </a:lnTo>
                <a:close/>
                <a:moveTo>
                  <a:pt x="2220" y="64196"/>
                </a:moveTo>
                <a:lnTo>
                  <a:pt x="1855" y="64318"/>
                </a:lnTo>
                <a:cubicBezTo>
                  <a:pt x="1946" y="64682"/>
                  <a:pt x="2068" y="65047"/>
                  <a:pt x="2159" y="65412"/>
                </a:cubicBezTo>
                <a:lnTo>
                  <a:pt x="2524" y="65290"/>
                </a:lnTo>
                <a:cubicBezTo>
                  <a:pt x="2432" y="64926"/>
                  <a:pt x="2311" y="64561"/>
                  <a:pt x="2220" y="64196"/>
                </a:cubicBezTo>
                <a:close/>
                <a:moveTo>
                  <a:pt x="98513" y="66354"/>
                </a:moveTo>
                <a:cubicBezTo>
                  <a:pt x="98392" y="66719"/>
                  <a:pt x="98270" y="67084"/>
                  <a:pt x="98148" y="67448"/>
                </a:cubicBezTo>
                <a:lnTo>
                  <a:pt x="98513" y="67570"/>
                </a:lnTo>
                <a:cubicBezTo>
                  <a:pt x="98635" y="67205"/>
                  <a:pt x="98756" y="66841"/>
                  <a:pt x="98878" y="66476"/>
                </a:cubicBezTo>
                <a:lnTo>
                  <a:pt x="98513" y="66354"/>
                </a:lnTo>
                <a:close/>
                <a:moveTo>
                  <a:pt x="2858" y="66385"/>
                </a:moveTo>
                <a:lnTo>
                  <a:pt x="2524" y="66506"/>
                </a:lnTo>
                <a:cubicBezTo>
                  <a:pt x="2645" y="66871"/>
                  <a:pt x="2767" y="67236"/>
                  <a:pt x="2888" y="67600"/>
                </a:cubicBezTo>
                <a:lnTo>
                  <a:pt x="3253" y="67448"/>
                </a:lnTo>
                <a:cubicBezTo>
                  <a:pt x="3101" y="67114"/>
                  <a:pt x="2979" y="66749"/>
                  <a:pt x="2858" y="66385"/>
                </a:cubicBezTo>
                <a:close/>
                <a:moveTo>
                  <a:pt x="97753" y="68512"/>
                </a:moveTo>
                <a:cubicBezTo>
                  <a:pt x="97632" y="68847"/>
                  <a:pt x="97480" y="69211"/>
                  <a:pt x="97328" y="69576"/>
                </a:cubicBezTo>
                <a:lnTo>
                  <a:pt x="97692" y="69698"/>
                </a:lnTo>
                <a:cubicBezTo>
                  <a:pt x="97844" y="69363"/>
                  <a:pt x="97966" y="68999"/>
                  <a:pt x="98118" y="68634"/>
                </a:cubicBezTo>
                <a:lnTo>
                  <a:pt x="97753" y="68512"/>
                </a:lnTo>
                <a:close/>
                <a:moveTo>
                  <a:pt x="3618" y="68512"/>
                </a:moveTo>
                <a:lnTo>
                  <a:pt x="3283" y="68664"/>
                </a:lnTo>
                <a:cubicBezTo>
                  <a:pt x="3405" y="69029"/>
                  <a:pt x="3557" y="69363"/>
                  <a:pt x="3709" y="69728"/>
                </a:cubicBezTo>
                <a:lnTo>
                  <a:pt x="4043" y="69576"/>
                </a:lnTo>
                <a:cubicBezTo>
                  <a:pt x="3922" y="69242"/>
                  <a:pt x="3770" y="68877"/>
                  <a:pt x="3618" y="68512"/>
                </a:cubicBezTo>
                <a:close/>
                <a:moveTo>
                  <a:pt x="4499" y="70640"/>
                </a:moveTo>
                <a:lnTo>
                  <a:pt x="4134" y="70792"/>
                </a:lnTo>
                <a:cubicBezTo>
                  <a:pt x="4286" y="71126"/>
                  <a:pt x="4438" y="71491"/>
                  <a:pt x="4590" y="71825"/>
                </a:cubicBezTo>
                <a:lnTo>
                  <a:pt x="4955" y="71673"/>
                </a:lnTo>
                <a:cubicBezTo>
                  <a:pt x="4803" y="71309"/>
                  <a:pt x="4621" y="70974"/>
                  <a:pt x="4499" y="70640"/>
                </a:cubicBezTo>
                <a:close/>
                <a:moveTo>
                  <a:pt x="96902" y="70610"/>
                </a:moveTo>
                <a:cubicBezTo>
                  <a:pt x="96750" y="70974"/>
                  <a:pt x="96598" y="71309"/>
                  <a:pt x="96446" y="71673"/>
                </a:cubicBezTo>
                <a:lnTo>
                  <a:pt x="96781" y="71825"/>
                </a:lnTo>
                <a:cubicBezTo>
                  <a:pt x="96933" y="71461"/>
                  <a:pt x="97115" y="71126"/>
                  <a:pt x="97267" y="70762"/>
                </a:cubicBezTo>
                <a:lnTo>
                  <a:pt x="96902" y="70610"/>
                </a:lnTo>
                <a:close/>
                <a:moveTo>
                  <a:pt x="5411" y="72676"/>
                </a:moveTo>
                <a:lnTo>
                  <a:pt x="5077" y="72859"/>
                </a:lnTo>
                <a:cubicBezTo>
                  <a:pt x="5259" y="73193"/>
                  <a:pt x="5411" y="73528"/>
                  <a:pt x="5593" y="73892"/>
                </a:cubicBezTo>
                <a:lnTo>
                  <a:pt x="5928" y="73710"/>
                </a:lnTo>
                <a:cubicBezTo>
                  <a:pt x="5745" y="73376"/>
                  <a:pt x="5593" y="73041"/>
                  <a:pt x="5411" y="72676"/>
                </a:cubicBezTo>
                <a:close/>
                <a:moveTo>
                  <a:pt x="95960" y="72676"/>
                </a:moveTo>
                <a:cubicBezTo>
                  <a:pt x="95778" y="73041"/>
                  <a:pt x="95626" y="73376"/>
                  <a:pt x="95443" y="73710"/>
                </a:cubicBezTo>
                <a:lnTo>
                  <a:pt x="95778" y="73892"/>
                </a:lnTo>
                <a:cubicBezTo>
                  <a:pt x="95960" y="73528"/>
                  <a:pt x="96112" y="73193"/>
                  <a:pt x="96294" y="72859"/>
                </a:cubicBezTo>
                <a:lnTo>
                  <a:pt x="95960" y="72676"/>
                </a:lnTo>
                <a:close/>
                <a:moveTo>
                  <a:pt x="6475" y="74713"/>
                </a:moveTo>
                <a:lnTo>
                  <a:pt x="6141" y="74895"/>
                </a:lnTo>
                <a:cubicBezTo>
                  <a:pt x="6323" y="75230"/>
                  <a:pt x="6505" y="75564"/>
                  <a:pt x="6688" y="75898"/>
                </a:cubicBezTo>
                <a:lnTo>
                  <a:pt x="7022" y="75686"/>
                </a:lnTo>
                <a:cubicBezTo>
                  <a:pt x="6840" y="75351"/>
                  <a:pt x="6657" y="75047"/>
                  <a:pt x="6475" y="74713"/>
                </a:cubicBezTo>
                <a:close/>
                <a:moveTo>
                  <a:pt x="94896" y="74713"/>
                </a:moveTo>
                <a:cubicBezTo>
                  <a:pt x="94714" y="75047"/>
                  <a:pt x="94531" y="75382"/>
                  <a:pt x="94349" y="75716"/>
                </a:cubicBezTo>
                <a:lnTo>
                  <a:pt x="94683" y="75898"/>
                </a:lnTo>
                <a:cubicBezTo>
                  <a:pt x="94866" y="75564"/>
                  <a:pt x="95048" y="75230"/>
                  <a:pt x="95230" y="74895"/>
                </a:cubicBezTo>
                <a:lnTo>
                  <a:pt x="94896" y="74713"/>
                </a:lnTo>
                <a:close/>
                <a:moveTo>
                  <a:pt x="7600" y="76658"/>
                </a:moveTo>
                <a:lnTo>
                  <a:pt x="7265" y="76871"/>
                </a:lnTo>
                <a:cubicBezTo>
                  <a:pt x="7478" y="77205"/>
                  <a:pt x="7660" y="77509"/>
                  <a:pt x="7873" y="77844"/>
                </a:cubicBezTo>
                <a:lnTo>
                  <a:pt x="8208" y="77631"/>
                </a:lnTo>
                <a:cubicBezTo>
                  <a:pt x="7995" y="77327"/>
                  <a:pt x="7782" y="76993"/>
                  <a:pt x="7600" y="76658"/>
                </a:cubicBezTo>
                <a:close/>
                <a:moveTo>
                  <a:pt x="93771" y="76689"/>
                </a:moveTo>
                <a:cubicBezTo>
                  <a:pt x="93589" y="77023"/>
                  <a:pt x="93376" y="77327"/>
                  <a:pt x="93163" y="77661"/>
                </a:cubicBezTo>
                <a:lnTo>
                  <a:pt x="93498" y="77874"/>
                </a:lnTo>
                <a:cubicBezTo>
                  <a:pt x="93711" y="77540"/>
                  <a:pt x="93893" y="77205"/>
                  <a:pt x="94106" y="76871"/>
                </a:cubicBezTo>
                <a:lnTo>
                  <a:pt x="93771" y="76689"/>
                </a:lnTo>
                <a:close/>
                <a:moveTo>
                  <a:pt x="8815" y="78604"/>
                </a:moveTo>
                <a:lnTo>
                  <a:pt x="8511" y="78786"/>
                </a:lnTo>
                <a:cubicBezTo>
                  <a:pt x="8724" y="79120"/>
                  <a:pt x="8937" y="79424"/>
                  <a:pt x="9150" y="79759"/>
                </a:cubicBezTo>
                <a:lnTo>
                  <a:pt x="9454" y="79515"/>
                </a:lnTo>
                <a:cubicBezTo>
                  <a:pt x="9241" y="79212"/>
                  <a:pt x="9028" y="78908"/>
                  <a:pt x="8815" y="78604"/>
                </a:cubicBezTo>
                <a:close/>
                <a:moveTo>
                  <a:pt x="92556" y="78604"/>
                </a:moveTo>
                <a:cubicBezTo>
                  <a:pt x="92343" y="78938"/>
                  <a:pt x="92130" y="79242"/>
                  <a:pt x="91917" y="79546"/>
                </a:cubicBezTo>
                <a:lnTo>
                  <a:pt x="92221" y="79759"/>
                </a:lnTo>
                <a:cubicBezTo>
                  <a:pt x="92434" y="79455"/>
                  <a:pt x="92647" y="79151"/>
                  <a:pt x="92860" y="78816"/>
                </a:cubicBezTo>
                <a:lnTo>
                  <a:pt x="92556" y="78604"/>
                </a:lnTo>
                <a:close/>
                <a:moveTo>
                  <a:pt x="10122" y="80458"/>
                </a:moveTo>
                <a:lnTo>
                  <a:pt x="9818" y="80671"/>
                </a:lnTo>
                <a:cubicBezTo>
                  <a:pt x="10031" y="80974"/>
                  <a:pt x="10274" y="81278"/>
                  <a:pt x="10487" y="81582"/>
                </a:cubicBezTo>
                <a:lnTo>
                  <a:pt x="10791" y="81370"/>
                </a:lnTo>
                <a:cubicBezTo>
                  <a:pt x="10578" y="81066"/>
                  <a:pt x="10335" y="80762"/>
                  <a:pt x="10122" y="80458"/>
                </a:cubicBezTo>
                <a:close/>
                <a:moveTo>
                  <a:pt x="91249" y="80488"/>
                </a:moveTo>
                <a:cubicBezTo>
                  <a:pt x="91036" y="80762"/>
                  <a:pt x="90793" y="81096"/>
                  <a:pt x="90549" y="81370"/>
                </a:cubicBezTo>
                <a:lnTo>
                  <a:pt x="90853" y="81613"/>
                </a:lnTo>
                <a:cubicBezTo>
                  <a:pt x="91097" y="81309"/>
                  <a:pt x="91340" y="81005"/>
                  <a:pt x="91553" y="80701"/>
                </a:cubicBezTo>
                <a:lnTo>
                  <a:pt x="91249" y="80488"/>
                </a:lnTo>
                <a:close/>
                <a:moveTo>
                  <a:pt x="11490" y="82251"/>
                </a:moveTo>
                <a:lnTo>
                  <a:pt x="11217" y="82494"/>
                </a:lnTo>
                <a:cubicBezTo>
                  <a:pt x="11460" y="82768"/>
                  <a:pt x="11703" y="83072"/>
                  <a:pt x="11946" y="83376"/>
                </a:cubicBezTo>
                <a:lnTo>
                  <a:pt x="12220" y="83133"/>
                </a:lnTo>
                <a:cubicBezTo>
                  <a:pt x="11977" y="82829"/>
                  <a:pt x="11733" y="82555"/>
                  <a:pt x="11490" y="82251"/>
                </a:cubicBezTo>
                <a:close/>
                <a:moveTo>
                  <a:pt x="89850" y="82281"/>
                </a:moveTo>
                <a:cubicBezTo>
                  <a:pt x="89607" y="82585"/>
                  <a:pt x="89394" y="82859"/>
                  <a:pt x="89121" y="83163"/>
                </a:cubicBezTo>
                <a:lnTo>
                  <a:pt x="89425" y="83406"/>
                </a:lnTo>
                <a:cubicBezTo>
                  <a:pt x="89668" y="83102"/>
                  <a:pt x="89911" y="82798"/>
                  <a:pt x="90154" y="82525"/>
                </a:cubicBezTo>
                <a:lnTo>
                  <a:pt x="89850" y="82281"/>
                </a:lnTo>
                <a:close/>
                <a:moveTo>
                  <a:pt x="12980" y="83984"/>
                </a:moveTo>
                <a:lnTo>
                  <a:pt x="12676" y="84227"/>
                </a:lnTo>
                <a:cubicBezTo>
                  <a:pt x="12949" y="84531"/>
                  <a:pt x="13192" y="84804"/>
                  <a:pt x="13466" y="85078"/>
                </a:cubicBezTo>
                <a:lnTo>
                  <a:pt x="13740" y="84835"/>
                </a:lnTo>
                <a:cubicBezTo>
                  <a:pt x="13466" y="84561"/>
                  <a:pt x="13223" y="84257"/>
                  <a:pt x="12980" y="83984"/>
                </a:cubicBezTo>
                <a:close/>
                <a:moveTo>
                  <a:pt x="88391" y="84014"/>
                </a:moveTo>
                <a:cubicBezTo>
                  <a:pt x="88148" y="84288"/>
                  <a:pt x="87875" y="84592"/>
                  <a:pt x="87631" y="84865"/>
                </a:cubicBezTo>
                <a:lnTo>
                  <a:pt x="87905" y="85108"/>
                </a:lnTo>
                <a:cubicBezTo>
                  <a:pt x="88148" y="84835"/>
                  <a:pt x="88422" y="84561"/>
                  <a:pt x="88665" y="84257"/>
                </a:cubicBezTo>
                <a:lnTo>
                  <a:pt x="88391" y="84014"/>
                </a:lnTo>
                <a:close/>
                <a:moveTo>
                  <a:pt x="14499" y="85655"/>
                </a:moveTo>
                <a:lnTo>
                  <a:pt x="14226" y="85929"/>
                </a:lnTo>
                <a:cubicBezTo>
                  <a:pt x="14499" y="86202"/>
                  <a:pt x="14773" y="86476"/>
                  <a:pt x="15047" y="86719"/>
                </a:cubicBezTo>
                <a:lnTo>
                  <a:pt x="15320" y="86476"/>
                </a:lnTo>
                <a:cubicBezTo>
                  <a:pt x="15047" y="86202"/>
                  <a:pt x="14773" y="85929"/>
                  <a:pt x="14499" y="85655"/>
                </a:cubicBezTo>
                <a:close/>
                <a:moveTo>
                  <a:pt x="86841" y="85686"/>
                </a:moveTo>
                <a:cubicBezTo>
                  <a:pt x="86568" y="85959"/>
                  <a:pt x="86324" y="86233"/>
                  <a:pt x="86051" y="86506"/>
                </a:cubicBezTo>
                <a:lnTo>
                  <a:pt x="86324" y="86750"/>
                </a:lnTo>
                <a:cubicBezTo>
                  <a:pt x="86568" y="86506"/>
                  <a:pt x="86841" y="86233"/>
                  <a:pt x="87115" y="85959"/>
                </a:cubicBezTo>
                <a:lnTo>
                  <a:pt x="86841" y="85686"/>
                </a:lnTo>
                <a:close/>
                <a:moveTo>
                  <a:pt x="16141" y="87236"/>
                </a:moveTo>
                <a:lnTo>
                  <a:pt x="15867" y="87540"/>
                </a:lnTo>
                <a:cubicBezTo>
                  <a:pt x="16141" y="87783"/>
                  <a:pt x="16414" y="88057"/>
                  <a:pt x="16718" y="88300"/>
                </a:cubicBezTo>
                <a:lnTo>
                  <a:pt x="16961" y="88026"/>
                </a:lnTo>
                <a:cubicBezTo>
                  <a:pt x="16688" y="87753"/>
                  <a:pt x="16414" y="87510"/>
                  <a:pt x="16141" y="87236"/>
                </a:cubicBezTo>
                <a:close/>
                <a:moveTo>
                  <a:pt x="85230" y="87266"/>
                </a:moveTo>
                <a:cubicBezTo>
                  <a:pt x="84957" y="87540"/>
                  <a:pt x="84683" y="87783"/>
                  <a:pt x="84379" y="88057"/>
                </a:cubicBezTo>
                <a:lnTo>
                  <a:pt x="84653" y="88330"/>
                </a:lnTo>
                <a:cubicBezTo>
                  <a:pt x="84926" y="88087"/>
                  <a:pt x="85200" y="87813"/>
                  <a:pt x="85504" y="87570"/>
                </a:cubicBezTo>
                <a:lnTo>
                  <a:pt x="85230" y="87266"/>
                </a:lnTo>
                <a:close/>
                <a:moveTo>
                  <a:pt x="17813" y="88786"/>
                </a:moveTo>
                <a:lnTo>
                  <a:pt x="17569" y="89060"/>
                </a:lnTo>
                <a:cubicBezTo>
                  <a:pt x="17843" y="89303"/>
                  <a:pt x="18147" y="89576"/>
                  <a:pt x="18451" y="89820"/>
                </a:cubicBezTo>
                <a:lnTo>
                  <a:pt x="18694" y="89516"/>
                </a:lnTo>
                <a:cubicBezTo>
                  <a:pt x="18390" y="89272"/>
                  <a:pt x="18086" y="89029"/>
                  <a:pt x="17813" y="88786"/>
                </a:cubicBezTo>
                <a:close/>
                <a:moveTo>
                  <a:pt x="83528" y="88817"/>
                </a:moveTo>
                <a:cubicBezTo>
                  <a:pt x="83254" y="89060"/>
                  <a:pt x="82951" y="89303"/>
                  <a:pt x="82677" y="89546"/>
                </a:cubicBezTo>
                <a:lnTo>
                  <a:pt x="82920" y="89820"/>
                </a:lnTo>
                <a:cubicBezTo>
                  <a:pt x="83194" y="89576"/>
                  <a:pt x="83498" y="89333"/>
                  <a:pt x="83771" y="89090"/>
                </a:cubicBezTo>
                <a:lnTo>
                  <a:pt x="83528" y="88817"/>
                </a:lnTo>
                <a:close/>
                <a:moveTo>
                  <a:pt x="19575" y="90215"/>
                </a:moveTo>
                <a:lnTo>
                  <a:pt x="19332" y="90519"/>
                </a:lnTo>
                <a:cubicBezTo>
                  <a:pt x="19636" y="90762"/>
                  <a:pt x="19940" y="91005"/>
                  <a:pt x="20244" y="91218"/>
                </a:cubicBezTo>
                <a:lnTo>
                  <a:pt x="20457" y="90914"/>
                </a:lnTo>
                <a:cubicBezTo>
                  <a:pt x="20153" y="90701"/>
                  <a:pt x="19879" y="90458"/>
                  <a:pt x="19575" y="90215"/>
                </a:cubicBezTo>
                <a:close/>
                <a:moveTo>
                  <a:pt x="81795" y="90245"/>
                </a:moveTo>
                <a:cubicBezTo>
                  <a:pt x="81492" y="90488"/>
                  <a:pt x="81188" y="90701"/>
                  <a:pt x="80884" y="90944"/>
                </a:cubicBezTo>
                <a:lnTo>
                  <a:pt x="81127" y="91248"/>
                </a:lnTo>
                <a:cubicBezTo>
                  <a:pt x="81431" y="91005"/>
                  <a:pt x="81735" y="90792"/>
                  <a:pt x="82008" y="90549"/>
                </a:cubicBezTo>
                <a:lnTo>
                  <a:pt x="81795" y="90245"/>
                </a:lnTo>
                <a:close/>
                <a:moveTo>
                  <a:pt x="21369" y="91583"/>
                </a:moveTo>
                <a:lnTo>
                  <a:pt x="21156" y="91886"/>
                </a:lnTo>
                <a:cubicBezTo>
                  <a:pt x="21460" y="92130"/>
                  <a:pt x="21794" y="92342"/>
                  <a:pt x="22098" y="92555"/>
                </a:cubicBezTo>
                <a:lnTo>
                  <a:pt x="22311" y="92251"/>
                </a:lnTo>
                <a:cubicBezTo>
                  <a:pt x="22007" y="92038"/>
                  <a:pt x="21703" y="91826"/>
                  <a:pt x="21369" y="91583"/>
                </a:cubicBezTo>
                <a:close/>
                <a:moveTo>
                  <a:pt x="79972" y="91613"/>
                </a:moveTo>
                <a:cubicBezTo>
                  <a:pt x="79668" y="91826"/>
                  <a:pt x="79364" y="92038"/>
                  <a:pt x="79029" y="92251"/>
                </a:cubicBezTo>
                <a:lnTo>
                  <a:pt x="79242" y="92586"/>
                </a:lnTo>
                <a:cubicBezTo>
                  <a:pt x="79577" y="92373"/>
                  <a:pt x="79881" y="92130"/>
                  <a:pt x="80185" y="91917"/>
                </a:cubicBezTo>
                <a:lnTo>
                  <a:pt x="79972" y="91613"/>
                </a:lnTo>
                <a:close/>
                <a:moveTo>
                  <a:pt x="23253" y="92890"/>
                </a:moveTo>
                <a:lnTo>
                  <a:pt x="23071" y="93193"/>
                </a:lnTo>
                <a:cubicBezTo>
                  <a:pt x="23375" y="93406"/>
                  <a:pt x="23709" y="93619"/>
                  <a:pt x="24013" y="93801"/>
                </a:cubicBezTo>
                <a:lnTo>
                  <a:pt x="24226" y="93497"/>
                </a:lnTo>
                <a:cubicBezTo>
                  <a:pt x="23892" y="93285"/>
                  <a:pt x="23588" y="93072"/>
                  <a:pt x="23253" y="92890"/>
                </a:cubicBezTo>
                <a:close/>
                <a:moveTo>
                  <a:pt x="78087" y="92890"/>
                </a:moveTo>
                <a:cubicBezTo>
                  <a:pt x="77783" y="93102"/>
                  <a:pt x="77449" y="93315"/>
                  <a:pt x="77145" y="93497"/>
                </a:cubicBezTo>
                <a:lnTo>
                  <a:pt x="77327" y="93832"/>
                </a:lnTo>
                <a:cubicBezTo>
                  <a:pt x="77662" y="93619"/>
                  <a:pt x="77996" y="93406"/>
                  <a:pt x="78300" y="93224"/>
                </a:cubicBezTo>
                <a:lnTo>
                  <a:pt x="78087" y="92890"/>
                </a:lnTo>
                <a:close/>
                <a:moveTo>
                  <a:pt x="25199" y="94075"/>
                </a:moveTo>
                <a:lnTo>
                  <a:pt x="25016" y="94409"/>
                </a:lnTo>
                <a:cubicBezTo>
                  <a:pt x="25351" y="94592"/>
                  <a:pt x="25685" y="94804"/>
                  <a:pt x="26019" y="94987"/>
                </a:cubicBezTo>
                <a:lnTo>
                  <a:pt x="26202" y="94652"/>
                </a:lnTo>
                <a:cubicBezTo>
                  <a:pt x="25867" y="94470"/>
                  <a:pt x="25533" y="94288"/>
                  <a:pt x="25199" y="94075"/>
                </a:cubicBezTo>
                <a:close/>
                <a:moveTo>
                  <a:pt x="76172" y="94075"/>
                </a:moveTo>
                <a:cubicBezTo>
                  <a:pt x="75838" y="94288"/>
                  <a:pt x="75504" y="94470"/>
                  <a:pt x="75169" y="94652"/>
                </a:cubicBezTo>
                <a:lnTo>
                  <a:pt x="75382" y="94987"/>
                </a:lnTo>
                <a:cubicBezTo>
                  <a:pt x="75686" y="94804"/>
                  <a:pt x="76020" y="94592"/>
                  <a:pt x="76355" y="94409"/>
                </a:cubicBezTo>
                <a:lnTo>
                  <a:pt x="76172" y="94075"/>
                </a:lnTo>
                <a:close/>
                <a:moveTo>
                  <a:pt x="27205" y="95200"/>
                </a:moveTo>
                <a:lnTo>
                  <a:pt x="27022" y="95534"/>
                </a:lnTo>
                <a:cubicBezTo>
                  <a:pt x="27357" y="95716"/>
                  <a:pt x="27691" y="95868"/>
                  <a:pt x="28025" y="96051"/>
                </a:cubicBezTo>
                <a:lnTo>
                  <a:pt x="28208" y="95716"/>
                </a:lnTo>
                <a:cubicBezTo>
                  <a:pt x="27874" y="95534"/>
                  <a:pt x="27539" y="95382"/>
                  <a:pt x="27205" y="95200"/>
                </a:cubicBezTo>
                <a:close/>
                <a:moveTo>
                  <a:pt x="74197" y="95200"/>
                </a:moveTo>
                <a:cubicBezTo>
                  <a:pt x="73862" y="95382"/>
                  <a:pt x="73528" y="95534"/>
                  <a:pt x="73163" y="95716"/>
                </a:cubicBezTo>
                <a:lnTo>
                  <a:pt x="73345" y="96051"/>
                </a:lnTo>
                <a:cubicBezTo>
                  <a:pt x="73680" y="95868"/>
                  <a:pt x="74014" y="95716"/>
                  <a:pt x="74349" y="95534"/>
                </a:cubicBezTo>
                <a:lnTo>
                  <a:pt x="74197" y="95200"/>
                </a:lnTo>
                <a:close/>
                <a:moveTo>
                  <a:pt x="29241" y="96203"/>
                </a:moveTo>
                <a:lnTo>
                  <a:pt x="29059" y="96567"/>
                </a:lnTo>
                <a:cubicBezTo>
                  <a:pt x="29424" y="96719"/>
                  <a:pt x="29758" y="96871"/>
                  <a:pt x="30123" y="97023"/>
                </a:cubicBezTo>
                <a:lnTo>
                  <a:pt x="30275" y="96689"/>
                </a:lnTo>
                <a:cubicBezTo>
                  <a:pt x="29910" y="96537"/>
                  <a:pt x="29576" y="96385"/>
                  <a:pt x="29241" y="96203"/>
                </a:cubicBezTo>
                <a:close/>
                <a:moveTo>
                  <a:pt x="72160" y="96203"/>
                </a:moveTo>
                <a:cubicBezTo>
                  <a:pt x="71826" y="96355"/>
                  <a:pt x="71461" y="96537"/>
                  <a:pt x="71127" y="96689"/>
                </a:cubicBezTo>
                <a:lnTo>
                  <a:pt x="71279" y="97023"/>
                </a:lnTo>
                <a:cubicBezTo>
                  <a:pt x="71643" y="96871"/>
                  <a:pt x="71978" y="96719"/>
                  <a:pt x="72312" y="96537"/>
                </a:cubicBezTo>
                <a:lnTo>
                  <a:pt x="72160" y="96203"/>
                </a:lnTo>
                <a:close/>
                <a:moveTo>
                  <a:pt x="31308" y="97145"/>
                </a:moveTo>
                <a:lnTo>
                  <a:pt x="31156" y="97479"/>
                </a:lnTo>
                <a:cubicBezTo>
                  <a:pt x="31521" y="97631"/>
                  <a:pt x="31886" y="97783"/>
                  <a:pt x="32220" y="97905"/>
                </a:cubicBezTo>
                <a:lnTo>
                  <a:pt x="32372" y="97570"/>
                </a:lnTo>
                <a:cubicBezTo>
                  <a:pt x="32007" y="97418"/>
                  <a:pt x="31673" y="97297"/>
                  <a:pt x="31308" y="97145"/>
                </a:cubicBezTo>
                <a:close/>
                <a:moveTo>
                  <a:pt x="70093" y="97115"/>
                </a:moveTo>
                <a:cubicBezTo>
                  <a:pt x="69728" y="97266"/>
                  <a:pt x="69394" y="97418"/>
                  <a:pt x="69029" y="97540"/>
                </a:cubicBezTo>
                <a:lnTo>
                  <a:pt x="69181" y="97905"/>
                </a:lnTo>
                <a:cubicBezTo>
                  <a:pt x="69516" y="97753"/>
                  <a:pt x="69880" y="97631"/>
                  <a:pt x="70245" y="97479"/>
                </a:cubicBezTo>
                <a:lnTo>
                  <a:pt x="70093" y="97115"/>
                </a:lnTo>
                <a:close/>
                <a:moveTo>
                  <a:pt x="33436" y="97966"/>
                </a:moveTo>
                <a:lnTo>
                  <a:pt x="33314" y="98330"/>
                </a:lnTo>
                <a:cubicBezTo>
                  <a:pt x="33649" y="98452"/>
                  <a:pt x="34013" y="98574"/>
                  <a:pt x="34378" y="98695"/>
                </a:cubicBezTo>
                <a:lnTo>
                  <a:pt x="34500" y="98361"/>
                </a:lnTo>
                <a:cubicBezTo>
                  <a:pt x="34135" y="98239"/>
                  <a:pt x="33801" y="98087"/>
                  <a:pt x="33436" y="97966"/>
                </a:cubicBezTo>
                <a:close/>
                <a:moveTo>
                  <a:pt x="67965" y="97966"/>
                </a:moveTo>
                <a:cubicBezTo>
                  <a:pt x="67631" y="98087"/>
                  <a:pt x="67266" y="98209"/>
                  <a:pt x="66902" y="98330"/>
                </a:cubicBezTo>
                <a:lnTo>
                  <a:pt x="67023" y="98695"/>
                </a:lnTo>
                <a:cubicBezTo>
                  <a:pt x="67388" y="98574"/>
                  <a:pt x="67753" y="98452"/>
                  <a:pt x="68117" y="98300"/>
                </a:cubicBezTo>
                <a:lnTo>
                  <a:pt x="67965" y="97966"/>
                </a:lnTo>
                <a:close/>
                <a:moveTo>
                  <a:pt x="35594" y="98695"/>
                </a:moveTo>
                <a:lnTo>
                  <a:pt x="35472" y="99060"/>
                </a:lnTo>
                <a:cubicBezTo>
                  <a:pt x="35837" y="99181"/>
                  <a:pt x="36202" y="99303"/>
                  <a:pt x="36567" y="99394"/>
                </a:cubicBezTo>
                <a:lnTo>
                  <a:pt x="36688" y="99029"/>
                </a:lnTo>
                <a:cubicBezTo>
                  <a:pt x="36324" y="98938"/>
                  <a:pt x="35959" y="98817"/>
                  <a:pt x="35594" y="98695"/>
                </a:cubicBezTo>
                <a:close/>
                <a:moveTo>
                  <a:pt x="65807" y="98695"/>
                </a:moveTo>
                <a:cubicBezTo>
                  <a:pt x="65473" y="98817"/>
                  <a:pt x="65108" y="98908"/>
                  <a:pt x="64744" y="99029"/>
                </a:cubicBezTo>
                <a:lnTo>
                  <a:pt x="64835" y="99394"/>
                </a:lnTo>
                <a:cubicBezTo>
                  <a:pt x="65199" y="99273"/>
                  <a:pt x="65564" y="99151"/>
                  <a:pt x="65929" y="99060"/>
                </a:cubicBezTo>
                <a:lnTo>
                  <a:pt x="65807" y="98695"/>
                </a:lnTo>
                <a:close/>
                <a:moveTo>
                  <a:pt x="37783" y="99333"/>
                </a:moveTo>
                <a:lnTo>
                  <a:pt x="37691" y="99698"/>
                </a:lnTo>
                <a:cubicBezTo>
                  <a:pt x="38056" y="99789"/>
                  <a:pt x="38421" y="99881"/>
                  <a:pt x="38786" y="99972"/>
                </a:cubicBezTo>
                <a:lnTo>
                  <a:pt x="38877" y="99607"/>
                </a:lnTo>
                <a:cubicBezTo>
                  <a:pt x="38512" y="99516"/>
                  <a:pt x="38147" y="99425"/>
                  <a:pt x="37783" y="99333"/>
                </a:cubicBezTo>
                <a:close/>
                <a:moveTo>
                  <a:pt x="63649" y="99333"/>
                </a:moveTo>
                <a:cubicBezTo>
                  <a:pt x="63285" y="99425"/>
                  <a:pt x="62920" y="99516"/>
                  <a:pt x="62525" y="99607"/>
                </a:cubicBezTo>
                <a:lnTo>
                  <a:pt x="62616" y="99972"/>
                </a:lnTo>
                <a:cubicBezTo>
                  <a:pt x="63011" y="99881"/>
                  <a:pt x="63376" y="99789"/>
                  <a:pt x="63740" y="99698"/>
                </a:cubicBezTo>
                <a:lnTo>
                  <a:pt x="63649" y="99333"/>
                </a:lnTo>
                <a:close/>
                <a:moveTo>
                  <a:pt x="40001" y="99850"/>
                </a:moveTo>
                <a:lnTo>
                  <a:pt x="39910" y="100245"/>
                </a:lnTo>
                <a:cubicBezTo>
                  <a:pt x="40275" y="100306"/>
                  <a:pt x="40670" y="100397"/>
                  <a:pt x="41035" y="100458"/>
                </a:cubicBezTo>
                <a:lnTo>
                  <a:pt x="41096" y="100093"/>
                </a:lnTo>
                <a:cubicBezTo>
                  <a:pt x="40731" y="100032"/>
                  <a:pt x="40366" y="99941"/>
                  <a:pt x="40001" y="99850"/>
                </a:cubicBezTo>
                <a:close/>
                <a:moveTo>
                  <a:pt x="61430" y="99850"/>
                </a:moveTo>
                <a:cubicBezTo>
                  <a:pt x="61066" y="99941"/>
                  <a:pt x="60701" y="100002"/>
                  <a:pt x="60306" y="100093"/>
                </a:cubicBezTo>
                <a:lnTo>
                  <a:pt x="60397" y="100458"/>
                </a:lnTo>
                <a:cubicBezTo>
                  <a:pt x="60762" y="100397"/>
                  <a:pt x="61126" y="100306"/>
                  <a:pt x="61491" y="100245"/>
                </a:cubicBezTo>
                <a:lnTo>
                  <a:pt x="61430" y="99850"/>
                </a:lnTo>
                <a:close/>
                <a:moveTo>
                  <a:pt x="42220" y="100276"/>
                </a:moveTo>
                <a:lnTo>
                  <a:pt x="42160" y="100671"/>
                </a:lnTo>
                <a:cubicBezTo>
                  <a:pt x="42524" y="100732"/>
                  <a:pt x="42919" y="100792"/>
                  <a:pt x="43284" y="100853"/>
                </a:cubicBezTo>
                <a:lnTo>
                  <a:pt x="43345" y="100458"/>
                </a:lnTo>
                <a:cubicBezTo>
                  <a:pt x="42980" y="100397"/>
                  <a:pt x="42585" y="100367"/>
                  <a:pt x="42220" y="100276"/>
                </a:cubicBezTo>
                <a:close/>
                <a:moveTo>
                  <a:pt x="59211" y="100276"/>
                </a:moveTo>
                <a:cubicBezTo>
                  <a:pt x="58816" y="100367"/>
                  <a:pt x="58452" y="100428"/>
                  <a:pt x="58087" y="100458"/>
                </a:cubicBezTo>
                <a:lnTo>
                  <a:pt x="58117" y="100853"/>
                </a:lnTo>
                <a:cubicBezTo>
                  <a:pt x="58512" y="100792"/>
                  <a:pt x="58877" y="100732"/>
                  <a:pt x="59272" y="100671"/>
                </a:cubicBezTo>
                <a:lnTo>
                  <a:pt x="59211" y="100276"/>
                </a:lnTo>
                <a:close/>
                <a:moveTo>
                  <a:pt x="44470" y="100640"/>
                </a:moveTo>
                <a:lnTo>
                  <a:pt x="44439" y="101005"/>
                </a:lnTo>
                <a:cubicBezTo>
                  <a:pt x="44804" y="101036"/>
                  <a:pt x="45199" y="101096"/>
                  <a:pt x="45564" y="101127"/>
                </a:cubicBezTo>
                <a:lnTo>
                  <a:pt x="45594" y="100762"/>
                </a:lnTo>
                <a:cubicBezTo>
                  <a:pt x="45229" y="100701"/>
                  <a:pt x="44834" y="100671"/>
                  <a:pt x="44470" y="100640"/>
                </a:cubicBezTo>
                <a:close/>
                <a:moveTo>
                  <a:pt x="56932" y="100610"/>
                </a:moveTo>
                <a:cubicBezTo>
                  <a:pt x="56567" y="100671"/>
                  <a:pt x="56202" y="100701"/>
                  <a:pt x="55807" y="100762"/>
                </a:cubicBezTo>
                <a:lnTo>
                  <a:pt x="55838" y="101127"/>
                </a:lnTo>
                <a:cubicBezTo>
                  <a:pt x="56233" y="101096"/>
                  <a:pt x="56597" y="101036"/>
                  <a:pt x="56993" y="101005"/>
                </a:cubicBezTo>
                <a:lnTo>
                  <a:pt x="56932" y="100610"/>
                </a:lnTo>
                <a:close/>
                <a:moveTo>
                  <a:pt x="46749" y="100853"/>
                </a:moveTo>
                <a:lnTo>
                  <a:pt x="46719" y="101218"/>
                </a:lnTo>
                <a:cubicBezTo>
                  <a:pt x="47084" y="101248"/>
                  <a:pt x="47479" y="101279"/>
                  <a:pt x="47843" y="101309"/>
                </a:cubicBezTo>
                <a:lnTo>
                  <a:pt x="47874" y="100914"/>
                </a:lnTo>
                <a:cubicBezTo>
                  <a:pt x="47479" y="100914"/>
                  <a:pt x="47114" y="100884"/>
                  <a:pt x="46749" y="100853"/>
                </a:cubicBezTo>
                <a:close/>
                <a:moveTo>
                  <a:pt x="54683" y="100853"/>
                </a:moveTo>
                <a:cubicBezTo>
                  <a:pt x="54318" y="100884"/>
                  <a:pt x="53923" y="100914"/>
                  <a:pt x="53558" y="100914"/>
                </a:cubicBezTo>
                <a:lnTo>
                  <a:pt x="53558" y="101309"/>
                </a:lnTo>
                <a:cubicBezTo>
                  <a:pt x="53953" y="101279"/>
                  <a:pt x="54318" y="101248"/>
                  <a:pt x="54713" y="101218"/>
                </a:cubicBezTo>
                <a:lnTo>
                  <a:pt x="54683" y="100853"/>
                </a:lnTo>
                <a:close/>
                <a:moveTo>
                  <a:pt x="48999" y="100975"/>
                </a:moveTo>
                <a:lnTo>
                  <a:pt x="48999" y="101370"/>
                </a:lnTo>
                <a:lnTo>
                  <a:pt x="50154" y="101370"/>
                </a:lnTo>
                <a:lnTo>
                  <a:pt x="50154" y="101005"/>
                </a:lnTo>
                <a:cubicBezTo>
                  <a:pt x="49758" y="101005"/>
                  <a:pt x="49394" y="100975"/>
                  <a:pt x="48999" y="100975"/>
                </a:cubicBezTo>
                <a:close/>
                <a:moveTo>
                  <a:pt x="52403" y="100975"/>
                </a:moveTo>
                <a:cubicBezTo>
                  <a:pt x="52038" y="101005"/>
                  <a:pt x="51673" y="101005"/>
                  <a:pt x="51278" y="101005"/>
                </a:cubicBezTo>
                <a:lnTo>
                  <a:pt x="51278" y="101370"/>
                </a:lnTo>
                <a:lnTo>
                  <a:pt x="52433" y="101370"/>
                </a:lnTo>
                <a:lnTo>
                  <a:pt x="52403" y="100975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6" name="Google Shape;846;p8"/>
          <p:cNvGrpSpPr/>
          <p:nvPr/>
        </p:nvGrpSpPr>
        <p:grpSpPr>
          <a:xfrm flipH="1" rot="10800000">
            <a:off x="7190990" y="4163813"/>
            <a:ext cx="2162798" cy="1206590"/>
            <a:chOff x="7572340" y="2404875"/>
            <a:chExt cx="2162798" cy="1206590"/>
          </a:xfrm>
        </p:grpSpPr>
        <p:sp>
          <p:nvSpPr>
            <p:cNvPr id="847" name="Google Shape;847;p8"/>
            <p:cNvSpPr/>
            <p:nvPr/>
          </p:nvSpPr>
          <p:spPr>
            <a:xfrm flipH="1">
              <a:off x="7572340" y="2404875"/>
              <a:ext cx="2162798" cy="116887"/>
            </a:xfrm>
            <a:custGeom>
              <a:rect b="b" l="l" r="r" t="t"/>
              <a:pathLst>
                <a:path extrusionOk="0" h="1490" w="27570">
                  <a:moveTo>
                    <a:pt x="760" y="1"/>
                  </a:moveTo>
                  <a:cubicBezTo>
                    <a:pt x="335" y="1"/>
                    <a:pt x="0" y="335"/>
                    <a:pt x="0" y="760"/>
                  </a:cubicBezTo>
                  <a:cubicBezTo>
                    <a:pt x="0" y="1156"/>
                    <a:pt x="335" y="1490"/>
                    <a:pt x="760" y="1490"/>
                  </a:cubicBezTo>
                  <a:lnTo>
                    <a:pt x="26809" y="1490"/>
                  </a:lnTo>
                  <a:cubicBezTo>
                    <a:pt x="27235" y="1490"/>
                    <a:pt x="27569" y="1156"/>
                    <a:pt x="27569" y="760"/>
                  </a:cubicBezTo>
                  <a:cubicBezTo>
                    <a:pt x="27569" y="335"/>
                    <a:pt x="27235" y="1"/>
                    <a:pt x="2680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8"/>
            <p:cNvSpPr/>
            <p:nvPr/>
          </p:nvSpPr>
          <p:spPr>
            <a:xfrm flipH="1">
              <a:off x="8182818" y="2767299"/>
              <a:ext cx="1552319" cy="119319"/>
            </a:xfrm>
            <a:custGeom>
              <a:rect b="b" l="l" r="r" t="t"/>
              <a:pathLst>
                <a:path extrusionOk="0" h="1521" w="19788">
                  <a:moveTo>
                    <a:pt x="760" y="1"/>
                  </a:moveTo>
                  <a:cubicBezTo>
                    <a:pt x="335" y="1"/>
                    <a:pt x="0" y="365"/>
                    <a:pt x="0" y="761"/>
                  </a:cubicBezTo>
                  <a:cubicBezTo>
                    <a:pt x="0" y="1186"/>
                    <a:pt x="335" y="1520"/>
                    <a:pt x="760" y="1520"/>
                  </a:cubicBezTo>
                  <a:lnTo>
                    <a:pt x="19028" y="1520"/>
                  </a:lnTo>
                  <a:cubicBezTo>
                    <a:pt x="19454" y="1520"/>
                    <a:pt x="19788" y="1186"/>
                    <a:pt x="19788" y="761"/>
                  </a:cubicBezTo>
                  <a:cubicBezTo>
                    <a:pt x="19788" y="335"/>
                    <a:pt x="19454" y="1"/>
                    <a:pt x="1902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8"/>
            <p:cNvSpPr/>
            <p:nvPr/>
          </p:nvSpPr>
          <p:spPr>
            <a:xfrm flipH="1">
              <a:off x="7889503" y="3132154"/>
              <a:ext cx="1845634" cy="116887"/>
            </a:xfrm>
            <a:custGeom>
              <a:rect b="b" l="l" r="r" t="t"/>
              <a:pathLst>
                <a:path extrusionOk="0" h="1490" w="23527">
                  <a:moveTo>
                    <a:pt x="760" y="0"/>
                  </a:moveTo>
                  <a:cubicBezTo>
                    <a:pt x="335" y="0"/>
                    <a:pt x="0" y="335"/>
                    <a:pt x="0" y="73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22767" y="1490"/>
                  </a:lnTo>
                  <a:cubicBezTo>
                    <a:pt x="23192" y="1490"/>
                    <a:pt x="23527" y="1155"/>
                    <a:pt x="23527" y="730"/>
                  </a:cubicBezTo>
                  <a:cubicBezTo>
                    <a:pt x="23527" y="335"/>
                    <a:pt x="23192" y="0"/>
                    <a:pt x="2276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8"/>
            <p:cNvSpPr/>
            <p:nvPr/>
          </p:nvSpPr>
          <p:spPr>
            <a:xfrm flipH="1">
              <a:off x="8812281" y="3494578"/>
              <a:ext cx="922856" cy="116887"/>
            </a:xfrm>
            <a:custGeom>
              <a:rect b="b" l="l" r="r" t="t"/>
              <a:pathLst>
                <a:path extrusionOk="0" h="1490" w="11764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55"/>
                    <a:pt x="335" y="1490"/>
                    <a:pt x="760" y="1490"/>
                  </a:cubicBezTo>
                  <a:lnTo>
                    <a:pt x="11004" y="1490"/>
                  </a:lnTo>
                  <a:cubicBezTo>
                    <a:pt x="11429" y="1490"/>
                    <a:pt x="11764" y="1155"/>
                    <a:pt x="11764" y="760"/>
                  </a:cubicBezTo>
                  <a:cubicBezTo>
                    <a:pt x="11764" y="335"/>
                    <a:pt x="11429" y="0"/>
                    <a:pt x="1100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1" name="Google Shape;851;p8"/>
          <p:cNvSpPr/>
          <p:nvPr/>
        </p:nvSpPr>
        <p:spPr>
          <a:xfrm>
            <a:off x="7868275" y="-430025"/>
            <a:ext cx="1275729" cy="1275729"/>
          </a:xfrm>
          <a:custGeom>
            <a:rect b="b" l="l" r="r" t="t"/>
            <a:pathLst>
              <a:path extrusionOk="0" h="28543" w="28543">
                <a:moveTo>
                  <a:pt x="14287" y="6505"/>
                </a:moveTo>
                <a:cubicBezTo>
                  <a:pt x="18542" y="6505"/>
                  <a:pt x="22038" y="10001"/>
                  <a:pt x="22038" y="14256"/>
                </a:cubicBezTo>
                <a:cubicBezTo>
                  <a:pt x="22038" y="18542"/>
                  <a:pt x="18542" y="22038"/>
                  <a:pt x="14287" y="22038"/>
                </a:cubicBezTo>
                <a:cubicBezTo>
                  <a:pt x="10001" y="22038"/>
                  <a:pt x="6506" y="18542"/>
                  <a:pt x="6506" y="14256"/>
                </a:cubicBezTo>
                <a:cubicBezTo>
                  <a:pt x="6506" y="10001"/>
                  <a:pt x="10001" y="6505"/>
                  <a:pt x="14287" y="6505"/>
                </a:cubicBezTo>
                <a:close/>
                <a:moveTo>
                  <a:pt x="14287" y="6141"/>
                </a:moveTo>
                <a:cubicBezTo>
                  <a:pt x="9788" y="6141"/>
                  <a:pt x="6141" y="9788"/>
                  <a:pt x="6141" y="14287"/>
                </a:cubicBezTo>
                <a:cubicBezTo>
                  <a:pt x="6141" y="18755"/>
                  <a:pt x="9788" y="22402"/>
                  <a:pt x="14287" y="22402"/>
                </a:cubicBezTo>
                <a:cubicBezTo>
                  <a:pt x="18755" y="22402"/>
                  <a:pt x="22403" y="18755"/>
                  <a:pt x="22403" y="14287"/>
                </a:cubicBezTo>
                <a:cubicBezTo>
                  <a:pt x="22403" y="9788"/>
                  <a:pt x="18755" y="6141"/>
                  <a:pt x="14287" y="6141"/>
                </a:cubicBezTo>
                <a:close/>
                <a:moveTo>
                  <a:pt x="15381" y="366"/>
                </a:moveTo>
                <a:lnTo>
                  <a:pt x="15746" y="3040"/>
                </a:lnTo>
                <a:lnTo>
                  <a:pt x="15868" y="3071"/>
                </a:lnTo>
                <a:cubicBezTo>
                  <a:pt x="16871" y="3192"/>
                  <a:pt x="17843" y="3466"/>
                  <a:pt x="18694" y="3831"/>
                </a:cubicBezTo>
                <a:lnTo>
                  <a:pt x="18846" y="3891"/>
                </a:lnTo>
                <a:lnTo>
                  <a:pt x="20518" y="1794"/>
                </a:lnTo>
                <a:lnTo>
                  <a:pt x="22372" y="2919"/>
                </a:lnTo>
                <a:lnTo>
                  <a:pt x="21308" y="5381"/>
                </a:lnTo>
                <a:lnTo>
                  <a:pt x="21430" y="5472"/>
                </a:lnTo>
                <a:cubicBezTo>
                  <a:pt x="22007" y="5958"/>
                  <a:pt x="22524" y="6475"/>
                  <a:pt x="23011" y="7022"/>
                </a:cubicBezTo>
                <a:lnTo>
                  <a:pt x="23102" y="7144"/>
                </a:lnTo>
                <a:lnTo>
                  <a:pt x="25533" y="6049"/>
                </a:lnTo>
                <a:lnTo>
                  <a:pt x="26688" y="7934"/>
                </a:lnTo>
                <a:lnTo>
                  <a:pt x="24622" y="9606"/>
                </a:lnTo>
                <a:lnTo>
                  <a:pt x="24682" y="9758"/>
                </a:lnTo>
                <a:cubicBezTo>
                  <a:pt x="25077" y="10670"/>
                  <a:pt x="25351" y="11642"/>
                  <a:pt x="25503" y="12676"/>
                </a:cubicBezTo>
                <a:lnTo>
                  <a:pt x="25503" y="12828"/>
                </a:lnTo>
                <a:lnTo>
                  <a:pt x="28178" y="13192"/>
                </a:lnTo>
                <a:lnTo>
                  <a:pt x="28178" y="15381"/>
                </a:lnTo>
                <a:lnTo>
                  <a:pt x="25503" y="15746"/>
                </a:lnTo>
                <a:lnTo>
                  <a:pt x="25473" y="15867"/>
                </a:lnTo>
                <a:cubicBezTo>
                  <a:pt x="25351" y="16870"/>
                  <a:pt x="25077" y="17843"/>
                  <a:pt x="24713" y="18694"/>
                </a:cubicBezTo>
                <a:lnTo>
                  <a:pt x="24652" y="18846"/>
                </a:lnTo>
                <a:lnTo>
                  <a:pt x="26749" y="20487"/>
                </a:lnTo>
                <a:lnTo>
                  <a:pt x="25625" y="22372"/>
                </a:lnTo>
                <a:lnTo>
                  <a:pt x="23163" y="21308"/>
                </a:lnTo>
                <a:lnTo>
                  <a:pt x="23071" y="21430"/>
                </a:lnTo>
                <a:cubicBezTo>
                  <a:pt x="22615" y="22007"/>
                  <a:pt x="22068" y="22524"/>
                  <a:pt x="21521" y="23010"/>
                </a:cubicBezTo>
                <a:lnTo>
                  <a:pt x="21400" y="23101"/>
                </a:lnTo>
                <a:lnTo>
                  <a:pt x="22494" y="25533"/>
                </a:lnTo>
                <a:lnTo>
                  <a:pt x="20640" y="26688"/>
                </a:lnTo>
                <a:lnTo>
                  <a:pt x="18938" y="24591"/>
                </a:lnTo>
                <a:lnTo>
                  <a:pt x="18786" y="24652"/>
                </a:lnTo>
                <a:cubicBezTo>
                  <a:pt x="17904" y="25047"/>
                  <a:pt x="16901" y="25351"/>
                  <a:pt x="15868" y="25472"/>
                </a:cubicBezTo>
                <a:lnTo>
                  <a:pt x="15716" y="25503"/>
                </a:lnTo>
                <a:lnTo>
                  <a:pt x="15381" y="28177"/>
                </a:lnTo>
                <a:lnTo>
                  <a:pt x="13193" y="28177"/>
                </a:lnTo>
                <a:lnTo>
                  <a:pt x="12798" y="25503"/>
                </a:lnTo>
                <a:lnTo>
                  <a:pt x="12676" y="25472"/>
                </a:lnTo>
                <a:cubicBezTo>
                  <a:pt x="11673" y="25320"/>
                  <a:pt x="10700" y="25077"/>
                  <a:pt x="9849" y="24712"/>
                </a:cubicBezTo>
                <a:lnTo>
                  <a:pt x="9697" y="24652"/>
                </a:lnTo>
                <a:lnTo>
                  <a:pt x="8056" y="26718"/>
                </a:lnTo>
                <a:lnTo>
                  <a:pt x="6171" y="25594"/>
                </a:lnTo>
                <a:lnTo>
                  <a:pt x="7235" y="23162"/>
                </a:lnTo>
                <a:lnTo>
                  <a:pt x="7114" y="23071"/>
                </a:lnTo>
                <a:cubicBezTo>
                  <a:pt x="6536" y="22585"/>
                  <a:pt x="6019" y="22068"/>
                  <a:pt x="5533" y="21521"/>
                </a:cubicBezTo>
                <a:lnTo>
                  <a:pt x="5442" y="21399"/>
                </a:lnTo>
                <a:lnTo>
                  <a:pt x="3010" y="22493"/>
                </a:lnTo>
                <a:lnTo>
                  <a:pt x="1855" y="20609"/>
                </a:lnTo>
                <a:lnTo>
                  <a:pt x="3952" y="18937"/>
                </a:lnTo>
                <a:lnTo>
                  <a:pt x="3892" y="18785"/>
                </a:lnTo>
                <a:cubicBezTo>
                  <a:pt x="3496" y="17873"/>
                  <a:pt x="3193" y="16901"/>
                  <a:pt x="3071" y="15867"/>
                </a:cubicBezTo>
                <a:lnTo>
                  <a:pt x="3041" y="15715"/>
                </a:lnTo>
                <a:lnTo>
                  <a:pt x="396" y="15351"/>
                </a:lnTo>
                <a:lnTo>
                  <a:pt x="396" y="13162"/>
                </a:lnTo>
                <a:lnTo>
                  <a:pt x="3041" y="12828"/>
                </a:lnTo>
                <a:lnTo>
                  <a:pt x="3071" y="12676"/>
                </a:lnTo>
                <a:cubicBezTo>
                  <a:pt x="3193" y="11673"/>
                  <a:pt x="3466" y="10700"/>
                  <a:pt x="3831" y="9849"/>
                </a:cubicBezTo>
                <a:lnTo>
                  <a:pt x="3892" y="9697"/>
                </a:lnTo>
                <a:lnTo>
                  <a:pt x="1794" y="8056"/>
                </a:lnTo>
                <a:lnTo>
                  <a:pt x="2919" y="6171"/>
                </a:lnTo>
                <a:lnTo>
                  <a:pt x="5381" y="7235"/>
                </a:lnTo>
                <a:lnTo>
                  <a:pt x="5472" y="7113"/>
                </a:lnTo>
                <a:cubicBezTo>
                  <a:pt x="5959" y="6536"/>
                  <a:pt x="6475" y="6019"/>
                  <a:pt x="7022" y="5533"/>
                </a:cubicBezTo>
                <a:lnTo>
                  <a:pt x="7144" y="5442"/>
                </a:lnTo>
                <a:lnTo>
                  <a:pt x="6050" y="3010"/>
                </a:lnTo>
                <a:lnTo>
                  <a:pt x="7934" y="1855"/>
                </a:lnTo>
                <a:lnTo>
                  <a:pt x="9606" y="3952"/>
                </a:lnTo>
                <a:lnTo>
                  <a:pt x="9758" y="3891"/>
                </a:lnTo>
                <a:cubicBezTo>
                  <a:pt x="10670" y="3496"/>
                  <a:pt x="11643" y="3192"/>
                  <a:pt x="12676" y="3071"/>
                </a:cubicBezTo>
                <a:lnTo>
                  <a:pt x="12828" y="3040"/>
                </a:lnTo>
                <a:lnTo>
                  <a:pt x="13193" y="366"/>
                </a:lnTo>
                <a:close/>
                <a:moveTo>
                  <a:pt x="12858" y="1"/>
                </a:moveTo>
                <a:lnTo>
                  <a:pt x="12494" y="2706"/>
                </a:lnTo>
                <a:cubicBezTo>
                  <a:pt x="11521" y="2858"/>
                  <a:pt x="10579" y="3101"/>
                  <a:pt x="9728" y="3496"/>
                </a:cubicBezTo>
                <a:lnTo>
                  <a:pt x="7995" y="1369"/>
                </a:lnTo>
                <a:lnTo>
                  <a:pt x="5594" y="2858"/>
                </a:lnTo>
                <a:lnTo>
                  <a:pt x="6688" y="5350"/>
                </a:lnTo>
                <a:cubicBezTo>
                  <a:pt x="6171" y="5776"/>
                  <a:pt x="5715" y="6262"/>
                  <a:pt x="5290" y="6779"/>
                </a:cubicBezTo>
                <a:lnTo>
                  <a:pt x="2767" y="5685"/>
                </a:lnTo>
                <a:lnTo>
                  <a:pt x="1308" y="8147"/>
                </a:lnTo>
                <a:lnTo>
                  <a:pt x="3436" y="9849"/>
                </a:lnTo>
                <a:cubicBezTo>
                  <a:pt x="3101" y="10670"/>
                  <a:pt x="2858" y="11551"/>
                  <a:pt x="2706" y="12493"/>
                </a:cubicBezTo>
                <a:lnTo>
                  <a:pt x="1" y="12858"/>
                </a:lnTo>
                <a:lnTo>
                  <a:pt x="1" y="15685"/>
                </a:lnTo>
                <a:lnTo>
                  <a:pt x="2706" y="16050"/>
                </a:lnTo>
                <a:cubicBezTo>
                  <a:pt x="2858" y="17022"/>
                  <a:pt x="3132" y="17934"/>
                  <a:pt x="3496" y="18816"/>
                </a:cubicBezTo>
                <a:lnTo>
                  <a:pt x="1369" y="20548"/>
                </a:lnTo>
                <a:lnTo>
                  <a:pt x="2858" y="22949"/>
                </a:lnTo>
                <a:lnTo>
                  <a:pt x="5351" y="21855"/>
                </a:lnTo>
                <a:cubicBezTo>
                  <a:pt x="5776" y="22372"/>
                  <a:pt x="6263" y="22828"/>
                  <a:pt x="6779" y="23253"/>
                </a:cubicBezTo>
                <a:lnTo>
                  <a:pt x="5685" y="25776"/>
                </a:lnTo>
                <a:lnTo>
                  <a:pt x="8147" y="27235"/>
                </a:lnTo>
                <a:lnTo>
                  <a:pt x="9849" y="25108"/>
                </a:lnTo>
                <a:cubicBezTo>
                  <a:pt x="10670" y="25442"/>
                  <a:pt x="11551" y="25685"/>
                  <a:pt x="12494" y="25837"/>
                </a:cubicBezTo>
                <a:lnTo>
                  <a:pt x="12858" y="28542"/>
                </a:lnTo>
                <a:lnTo>
                  <a:pt x="15685" y="28542"/>
                </a:lnTo>
                <a:lnTo>
                  <a:pt x="16050" y="25837"/>
                </a:lnTo>
                <a:cubicBezTo>
                  <a:pt x="17023" y="25685"/>
                  <a:pt x="17934" y="25442"/>
                  <a:pt x="18816" y="25077"/>
                </a:cubicBezTo>
                <a:lnTo>
                  <a:pt x="20518" y="27174"/>
                </a:lnTo>
                <a:lnTo>
                  <a:pt x="22950" y="25685"/>
                </a:lnTo>
                <a:lnTo>
                  <a:pt x="21856" y="23193"/>
                </a:lnTo>
                <a:cubicBezTo>
                  <a:pt x="22342" y="22767"/>
                  <a:pt x="22828" y="22281"/>
                  <a:pt x="23254" y="21764"/>
                </a:cubicBezTo>
                <a:lnTo>
                  <a:pt x="25746" y="22858"/>
                </a:lnTo>
                <a:lnTo>
                  <a:pt x="27236" y="20427"/>
                </a:lnTo>
                <a:lnTo>
                  <a:pt x="25108" y="18724"/>
                </a:lnTo>
                <a:cubicBezTo>
                  <a:pt x="25442" y="17904"/>
                  <a:pt x="25685" y="16992"/>
                  <a:pt x="25837" y="16080"/>
                </a:cubicBezTo>
                <a:lnTo>
                  <a:pt x="28543" y="15685"/>
                </a:lnTo>
                <a:lnTo>
                  <a:pt x="28543" y="12858"/>
                </a:lnTo>
                <a:lnTo>
                  <a:pt x="25837" y="12493"/>
                </a:lnTo>
                <a:cubicBezTo>
                  <a:pt x="25685" y="11521"/>
                  <a:pt x="25412" y="10609"/>
                  <a:pt x="25047" y="9727"/>
                </a:cubicBezTo>
                <a:lnTo>
                  <a:pt x="27175" y="7995"/>
                </a:lnTo>
                <a:lnTo>
                  <a:pt x="25685" y="5594"/>
                </a:lnTo>
                <a:lnTo>
                  <a:pt x="23193" y="6688"/>
                </a:lnTo>
                <a:cubicBezTo>
                  <a:pt x="22767" y="6171"/>
                  <a:pt x="22281" y="5715"/>
                  <a:pt x="21764" y="5290"/>
                </a:cubicBezTo>
                <a:lnTo>
                  <a:pt x="22859" y="2797"/>
                </a:lnTo>
                <a:lnTo>
                  <a:pt x="20397" y="1308"/>
                </a:lnTo>
                <a:lnTo>
                  <a:pt x="18694" y="3435"/>
                </a:lnTo>
                <a:cubicBezTo>
                  <a:pt x="17874" y="3101"/>
                  <a:pt x="16992" y="2858"/>
                  <a:pt x="16050" y="2706"/>
                </a:cubicBezTo>
                <a:lnTo>
                  <a:pt x="156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8"/>
          <p:cNvSpPr/>
          <p:nvPr/>
        </p:nvSpPr>
        <p:spPr>
          <a:xfrm>
            <a:off x="1468638" y="-100300"/>
            <a:ext cx="845917" cy="845865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8"/>
          <p:cNvSpPr txBox="1"/>
          <p:nvPr/>
        </p:nvSpPr>
        <p:spPr>
          <a:xfrm>
            <a:off x="491975" y="1967950"/>
            <a:ext cx="3704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erriweather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Sąskaitų (su fiziniais adresais)</a:t>
            </a:r>
            <a:br>
              <a:rPr b="0" i="0" lang="en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erriweather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Kitų kontaktų (tulpe@lrs.lt)</a:t>
            </a:r>
            <a:br>
              <a:rPr b="0" i="0" lang="en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erriweather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Prisijungimų prie kitų paskyrų</a:t>
            </a:r>
            <a:br>
              <a:rPr b="0" i="0" lang="en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erriweather"/>
              <a:buChar char="●"/>
            </a:pPr>
            <a:r>
              <a:rPr b="0" i="0" lang="en" sz="1400" u="none" cap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Ir dar daug visko, apie ką net nesusimąstome</a:t>
            </a:r>
            <a:endParaRPr b="0" i="0" sz="1400" u="none" cap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54" name="Google Shape;854;p8"/>
          <p:cNvPicPr preferRelativeResize="0"/>
          <p:nvPr/>
        </p:nvPicPr>
        <p:blipFill rotWithShape="1">
          <a:blip r:embed="rId3">
            <a:alphaModFix/>
          </a:blip>
          <a:srcRect b="0" l="11009" r="10908" t="0"/>
          <a:stretch/>
        </p:blipFill>
        <p:spPr>
          <a:xfrm>
            <a:off x="4435325" y="812675"/>
            <a:ext cx="4566000" cy="33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81"/>
          <p:cNvSpPr/>
          <p:nvPr/>
        </p:nvSpPr>
        <p:spPr>
          <a:xfrm>
            <a:off x="0" y="3485400"/>
            <a:ext cx="9144000" cy="14406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81"/>
          <p:cNvSpPr txBox="1"/>
          <p:nvPr>
            <p:ph idx="1" type="subTitle"/>
          </p:nvPr>
        </p:nvSpPr>
        <p:spPr>
          <a:xfrm>
            <a:off x="2642550" y="1703023"/>
            <a:ext cx="3858900" cy="12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1" lang="en" sz="2200">
                <a:latin typeface="Merriweather"/>
                <a:ea typeface="Merriweather"/>
                <a:cs typeface="Merriweather"/>
                <a:sym typeface="Merriweather"/>
              </a:rPr>
              <a:t>Jei turėsite klausimų</a:t>
            </a:r>
            <a:endParaRPr b="1" sz="22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tomas</a:t>
            </a:r>
            <a:r>
              <a:rPr lang="en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@</a:t>
            </a: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broliailietuviai.lt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851" name="Google Shape;1851;p81"/>
          <p:cNvSpPr txBox="1"/>
          <p:nvPr>
            <p:ph type="title"/>
          </p:nvPr>
        </p:nvSpPr>
        <p:spPr>
          <a:xfrm>
            <a:off x="72975" y="532650"/>
            <a:ext cx="90345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Ačiū už dėmesį!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852" name="Google Shape;1852;p81"/>
          <p:cNvGrpSpPr/>
          <p:nvPr/>
        </p:nvGrpSpPr>
        <p:grpSpPr>
          <a:xfrm rot="1893669">
            <a:off x="6667188" y="1879780"/>
            <a:ext cx="957198" cy="903842"/>
            <a:chOff x="6843802" y="2410602"/>
            <a:chExt cx="606177" cy="572387"/>
          </a:xfrm>
        </p:grpSpPr>
        <p:sp>
          <p:nvSpPr>
            <p:cNvPr id="1853" name="Google Shape;1853;p81"/>
            <p:cNvSpPr/>
            <p:nvPr/>
          </p:nvSpPr>
          <p:spPr>
            <a:xfrm rot="-882117">
              <a:off x="6893749" y="2467334"/>
              <a:ext cx="506283" cy="458923"/>
            </a:xfrm>
            <a:custGeom>
              <a:rect b="b" l="l" r="r" t="t"/>
              <a:pathLst>
                <a:path extrusionOk="0" h="15320" w="16901">
                  <a:moveTo>
                    <a:pt x="2615" y="0"/>
                  </a:moveTo>
                  <a:cubicBezTo>
                    <a:pt x="1186" y="0"/>
                    <a:pt x="0" y="1186"/>
                    <a:pt x="0" y="2645"/>
                  </a:cubicBezTo>
                  <a:lnTo>
                    <a:pt x="0" y="10152"/>
                  </a:lnTo>
                  <a:cubicBezTo>
                    <a:pt x="0" y="11611"/>
                    <a:pt x="1186" y="12797"/>
                    <a:pt x="2615" y="12797"/>
                  </a:cubicBezTo>
                  <a:lnTo>
                    <a:pt x="2645" y="15320"/>
                  </a:lnTo>
                  <a:lnTo>
                    <a:pt x="5198" y="12797"/>
                  </a:lnTo>
                  <a:lnTo>
                    <a:pt x="14256" y="12797"/>
                  </a:lnTo>
                  <a:cubicBezTo>
                    <a:pt x="15715" y="12797"/>
                    <a:pt x="16900" y="11611"/>
                    <a:pt x="16900" y="10183"/>
                  </a:cubicBezTo>
                  <a:lnTo>
                    <a:pt x="16900" y="2645"/>
                  </a:lnTo>
                  <a:cubicBezTo>
                    <a:pt x="16900" y="1186"/>
                    <a:pt x="15715" y="0"/>
                    <a:pt x="14256" y="0"/>
                  </a:cubicBezTo>
                  <a:close/>
                </a:path>
              </a:pathLst>
            </a:custGeom>
            <a:solidFill>
              <a:srgbClr val="E86C5E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1"/>
            <p:cNvSpPr/>
            <p:nvPr/>
          </p:nvSpPr>
          <p:spPr>
            <a:xfrm rot="-882117">
              <a:off x="7013384" y="2558478"/>
              <a:ext cx="252258" cy="224009"/>
            </a:xfrm>
            <a:custGeom>
              <a:rect b="b" l="l" r="r" t="t"/>
              <a:pathLst>
                <a:path extrusionOk="0" h="7478" w="8421">
                  <a:moveTo>
                    <a:pt x="2280" y="0"/>
                  </a:moveTo>
                  <a:cubicBezTo>
                    <a:pt x="1034" y="0"/>
                    <a:pt x="0" y="1003"/>
                    <a:pt x="0" y="2280"/>
                  </a:cubicBezTo>
                  <a:cubicBezTo>
                    <a:pt x="122" y="4681"/>
                    <a:pt x="4225" y="7478"/>
                    <a:pt x="4225" y="7478"/>
                  </a:cubicBezTo>
                  <a:cubicBezTo>
                    <a:pt x="4225" y="7478"/>
                    <a:pt x="8420" y="4742"/>
                    <a:pt x="8420" y="2280"/>
                  </a:cubicBezTo>
                  <a:cubicBezTo>
                    <a:pt x="8420" y="1003"/>
                    <a:pt x="7387" y="0"/>
                    <a:pt x="6140" y="0"/>
                  </a:cubicBezTo>
                  <a:cubicBezTo>
                    <a:pt x="5320" y="0"/>
                    <a:pt x="4621" y="426"/>
                    <a:pt x="4225" y="1064"/>
                  </a:cubicBezTo>
                  <a:cubicBezTo>
                    <a:pt x="3800" y="426"/>
                    <a:pt x="3101" y="0"/>
                    <a:pt x="2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5" name="Google Shape;1855;p81"/>
          <p:cNvGrpSpPr/>
          <p:nvPr/>
        </p:nvGrpSpPr>
        <p:grpSpPr>
          <a:xfrm rot="662415">
            <a:off x="458571" y="2537163"/>
            <a:ext cx="1878838" cy="366780"/>
            <a:chOff x="6822350" y="4172650"/>
            <a:chExt cx="1878824" cy="366778"/>
          </a:xfrm>
        </p:grpSpPr>
        <p:sp>
          <p:nvSpPr>
            <p:cNvPr id="1856" name="Google Shape;1856;p81"/>
            <p:cNvSpPr/>
            <p:nvPr/>
          </p:nvSpPr>
          <p:spPr>
            <a:xfrm>
              <a:off x="6822350" y="4172650"/>
              <a:ext cx="1878824" cy="366778"/>
            </a:xfrm>
            <a:custGeom>
              <a:rect b="b" l="l" r="r" t="t"/>
              <a:pathLst>
                <a:path extrusionOk="0" h="9150" w="46871">
                  <a:moveTo>
                    <a:pt x="4560" y="1"/>
                  </a:moveTo>
                  <a:cubicBezTo>
                    <a:pt x="2068" y="1"/>
                    <a:pt x="1" y="2037"/>
                    <a:pt x="1" y="4560"/>
                  </a:cubicBezTo>
                  <a:lnTo>
                    <a:pt x="1" y="4590"/>
                  </a:lnTo>
                  <a:cubicBezTo>
                    <a:pt x="1" y="7083"/>
                    <a:pt x="2068" y="9150"/>
                    <a:pt x="4560" y="9150"/>
                  </a:cubicBezTo>
                  <a:lnTo>
                    <a:pt x="42311" y="9150"/>
                  </a:lnTo>
                  <a:cubicBezTo>
                    <a:pt x="44804" y="9150"/>
                    <a:pt x="46871" y="7083"/>
                    <a:pt x="46871" y="4590"/>
                  </a:cubicBezTo>
                  <a:lnTo>
                    <a:pt x="46871" y="4560"/>
                  </a:lnTo>
                  <a:cubicBezTo>
                    <a:pt x="46871" y="2037"/>
                    <a:pt x="44804" y="1"/>
                    <a:pt x="42311" y="1"/>
                  </a:cubicBezTo>
                  <a:close/>
                </a:path>
              </a:pathLst>
            </a:custGeom>
            <a:solidFill>
              <a:srgbClr val="512944"/>
            </a:solidFill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1"/>
            <p:cNvSpPr/>
            <p:nvPr/>
          </p:nvSpPr>
          <p:spPr>
            <a:xfrm>
              <a:off x="7008783" y="4236024"/>
              <a:ext cx="244919" cy="223394"/>
            </a:xfrm>
            <a:custGeom>
              <a:rect b="b" l="l" r="r" t="t"/>
              <a:pathLst>
                <a:path extrusionOk="0" h="5573" w="6110">
                  <a:moveTo>
                    <a:pt x="3055" y="0"/>
                  </a:moveTo>
                  <a:cubicBezTo>
                    <a:pt x="2895" y="0"/>
                    <a:pt x="2736" y="91"/>
                    <a:pt x="267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31" y="5327"/>
                    <a:pt x="1263" y="5572"/>
                    <a:pt x="1513" y="5572"/>
                  </a:cubicBezTo>
                  <a:cubicBezTo>
                    <a:pt x="1587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3" y="4613"/>
                    <a:pt x="3207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1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4" y="0"/>
                    <a:pt x="3055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1"/>
            <p:cNvSpPr/>
            <p:nvPr/>
          </p:nvSpPr>
          <p:spPr>
            <a:xfrm>
              <a:off x="7324328" y="4236024"/>
              <a:ext cx="243717" cy="223394"/>
            </a:xfrm>
            <a:custGeom>
              <a:rect b="b" l="l" r="r" t="t"/>
              <a:pathLst>
                <a:path extrusionOk="0" h="5573" w="608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5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17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581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7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2" y="5572"/>
                    <a:pt x="4594" y="5572"/>
                  </a:cubicBezTo>
                  <a:cubicBezTo>
                    <a:pt x="4835" y="5572"/>
                    <a:pt x="5049" y="5327"/>
                    <a:pt x="495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682" y="3344"/>
                  </a:cubicBezTo>
                  <a:lnTo>
                    <a:pt x="5776" y="2523"/>
                  </a:lnTo>
                  <a:cubicBezTo>
                    <a:pt x="6080" y="2310"/>
                    <a:pt x="592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05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1"/>
            <p:cNvSpPr/>
            <p:nvPr/>
          </p:nvSpPr>
          <p:spPr>
            <a:xfrm>
              <a:off x="7639913" y="4236024"/>
              <a:ext cx="243717" cy="223394"/>
            </a:xfrm>
            <a:custGeom>
              <a:rect b="b" l="l" r="r" t="t"/>
              <a:pathLst>
                <a:path extrusionOk="0" h="5573" w="6080">
                  <a:moveTo>
                    <a:pt x="3040" y="0"/>
                  </a:moveTo>
                  <a:cubicBezTo>
                    <a:pt x="2888" y="0"/>
                    <a:pt x="2736" y="91"/>
                    <a:pt x="2675" y="274"/>
                  </a:cubicBezTo>
                  <a:lnTo>
                    <a:pt x="2249" y="1581"/>
                  </a:lnTo>
                  <a:cubicBezTo>
                    <a:pt x="2189" y="1733"/>
                    <a:pt x="2037" y="1824"/>
                    <a:pt x="1885" y="1824"/>
                  </a:cubicBezTo>
                  <a:lnTo>
                    <a:pt x="517" y="1824"/>
                  </a:lnTo>
                  <a:cubicBezTo>
                    <a:pt x="152" y="1824"/>
                    <a:pt x="0" y="2310"/>
                    <a:pt x="304" y="2523"/>
                  </a:cubicBezTo>
                  <a:lnTo>
                    <a:pt x="1398" y="3344"/>
                  </a:lnTo>
                  <a:cubicBezTo>
                    <a:pt x="1520" y="3435"/>
                    <a:pt x="1581" y="3617"/>
                    <a:pt x="1520" y="3769"/>
                  </a:cubicBezTo>
                  <a:lnTo>
                    <a:pt x="1125" y="5046"/>
                  </a:lnTo>
                  <a:cubicBezTo>
                    <a:pt x="1031" y="5327"/>
                    <a:pt x="1244" y="5572"/>
                    <a:pt x="1486" y="5572"/>
                  </a:cubicBezTo>
                  <a:cubicBezTo>
                    <a:pt x="1558" y="5572"/>
                    <a:pt x="1633" y="5551"/>
                    <a:pt x="1702" y="5502"/>
                  </a:cubicBezTo>
                  <a:lnTo>
                    <a:pt x="2797" y="4681"/>
                  </a:lnTo>
                  <a:cubicBezTo>
                    <a:pt x="2873" y="4636"/>
                    <a:pt x="2956" y="4613"/>
                    <a:pt x="3036" y="4613"/>
                  </a:cubicBezTo>
                  <a:cubicBezTo>
                    <a:pt x="3116" y="4613"/>
                    <a:pt x="3192" y="4636"/>
                    <a:pt x="3252" y="4681"/>
                  </a:cubicBezTo>
                  <a:lnTo>
                    <a:pt x="4377" y="5502"/>
                  </a:lnTo>
                  <a:cubicBezTo>
                    <a:pt x="4447" y="5551"/>
                    <a:pt x="4521" y="5572"/>
                    <a:pt x="4593" y="5572"/>
                  </a:cubicBezTo>
                  <a:cubicBezTo>
                    <a:pt x="4835" y="5572"/>
                    <a:pt x="5048" y="5327"/>
                    <a:pt x="4955" y="5046"/>
                  </a:cubicBezTo>
                  <a:lnTo>
                    <a:pt x="4529" y="3769"/>
                  </a:lnTo>
                  <a:cubicBezTo>
                    <a:pt x="4499" y="3617"/>
                    <a:pt x="4559" y="3435"/>
                    <a:pt x="4681" y="3344"/>
                  </a:cubicBezTo>
                  <a:lnTo>
                    <a:pt x="5775" y="2523"/>
                  </a:lnTo>
                  <a:cubicBezTo>
                    <a:pt x="6079" y="2310"/>
                    <a:pt x="5927" y="1824"/>
                    <a:pt x="5563" y="1824"/>
                  </a:cubicBezTo>
                  <a:lnTo>
                    <a:pt x="4195" y="1824"/>
                  </a:lnTo>
                  <a:cubicBezTo>
                    <a:pt x="4012" y="1824"/>
                    <a:pt x="3891" y="1733"/>
                    <a:pt x="3830" y="1581"/>
                  </a:cubicBezTo>
                  <a:lnTo>
                    <a:pt x="3404" y="274"/>
                  </a:lnTo>
                  <a:cubicBezTo>
                    <a:pt x="3344" y="91"/>
                    <a:pt x="3192" y="0"/>
                    <a:pt x="3040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1"/>
            <p:cNvSpPr/>
            <p:nvPr/>
          </p:nvSpPr>
          <p:spPr>
            <a:xfrm>
              <a:off x="7954256" y="4236024"/>
              <a:ext cx="244919" cy="223394"/>
            </a:xfrm>
            <a:custGeom>
              <a:rect b="b" l="l" r="r" t="t"/>
              <a:pathLst>
                <a:path extrusionOk="0" h="5573" w="6110">
                  <a:moveTo>
                    <a:pt x="3059" y="0"/>
                  </a:moveTo>
                  <a:cubicBezTo>
                    <a:pt x="2903" y="0"/>
                    <a:pt x="2751" y="91"/>
                    <a:pt x="2705" y="274"/>
                  </a:cubicBezTo>
                  <a:lnTo>
                    <a:pt x="2280" y="1581"/>
                  </a:lnTo>
                  <a:cubicBezTo>
                    <a:pt x="2219" y="1733"/>
                    <a:pt x="2067" y="1824"/>
                    <a:pt x="1915" y="1824"/>
                  </a:cubicBezTo>
                  <a:lnTo>
                    <a:pt x="547" y="1824"/>
                  </a:lnTo>
                  <a:cubicBezTo>
                    <a:pt x="183" y="1824"/>
                    <a:pt x="0" y="2310"/>
                    <a:pt x="304" y="2523"/>
                  </a:cubicBezTo>
                  <a:lnTo>
                    <a:pt x="1429" y="3344"/>
                  </a:lnTo>
                  <a:cubicBezTo>
                    <a:pt x="1550" y="3435"/>
                    <a:pt x="1611" y="3617"/>
                    <a:pt x="1550" y="3769"/>
                  </a:cubicBezTo>
                  <a:lnTo>
                    <a:pt x="1125" y="5046"/>
                  </a:lnTo>
                  <a:cubicBezTo>
                    <a:pt x="1055" y="5327"/>
                    <a:pt x="1273" y="5572"/>
                    <a:pt x="1517" y="5572"/>
                  </a:cubicBezTo>
                  <a:cubicBezTo>
                    <a:pt x="1589" y="5572"/>
                    <a:pt x="1663" y="5551"/>
                    <a:pt x="1733" y="5502"/>
                  </a:cubicBezTo>
                  <a:lnTo>
                    <a:pt x="2827" y="4681"/>
                  </a:lnTo>
                  <a:cubicBezTo>
                    <a:pt x="2903" y="4636"/>
                    <a:pt x="2987" y="4613"/>
                    <a:pt x="3066" y="4613"/>
                  </a:cubicBezTo>
                  <a:cubicBezTo>
                    <a:pt x="3146" y="4613"/>
                    <a:pt x="3222" y="4636"/>
                    <a:pt x="3283" y="4681"/>
                  </a:cubicBezTo>
                  <a:lnTo>
                    <a:pt x="4377" y="5502"/>
                  </a:lnTo>
                  <a:cubicBezTo>
                    <a:pt x="4447" y="5551"/>
                    <a:pt x="4523" y="5572"/>
                    <a:pt x="4597" y="5572"/>
                  </a:cubicBezTo>
                  <a:cubicBezTo>
                    <a:pt x="4847" y="5572"/>
                    <a:pt x="5079" y="5327"/>
                    <a:pt x="4985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225" y="1824"/>
                  </a:lnTo>
                  <a:cubicBezTo>
                    <a:pt x="4043" y="1824"/>
                    <a:pt x="3891" y="1733"/>
                    <a:pt x="3830" y="1581"/>
                  </a:cubicBezTo>
                  <a:lnTo>
                    <a:pt x="3435" y="274"/>
                  </a:lnTo>
                  <a:cubicBezTo>
                    <a:pt x="3374" y="91"/>
                    <a:pt x="3215" y="0"/>
                    <a:pt x="3059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1"/>
            <p:cNvSpPr/>
            <p:nvPr/>
          </p:nvSpPr>
          <p:spPr>
            <a:xfrm>
              <a:off x="8269801" y="4236024"/>
              <a:ext cx="244959" cy="223394"/>
            </a:xfrm>
            <a:custGeom>
              <a:rect b="b" l="l" r="r" t="t"/>
              <a:pathLst>
                <a:path extrusionOk="0" h="5573" w="6111">
                  <a:moveTo>
                    <a:pt x="3052" y="0"/>
                  </a:moveTo>
                  <a:cubicBezTo>
                    <a:pt x="2896" y="0"/>
                    <a:pt x="2736" y="91"/>
                    <a:pt x="2676" y="274"/>
                  </a:cubicBezTo>
                  <a:lnTo>
                    <a:pt x="2280" y="1581"/>
                  </a:lnTo>
                  <a:cubicBezTo>
                    <a:pt x="2220" y="1733"/>
                    <a:pt x="2068" y="1824"/>
                    <a:pt x="1885" y="1824"/>
                  </a:cubicBezTo>
                  <a:lnTo>
                    <a:pt x="548" y="1824"/>
                  </a:lnTo>
                  <a:cubicBezTo>
                    <a:pt x="153" y="1824"/>
                    <a:pt x="1" y="2310"/>
                    <a:pt x="305" y="2523"/>
                  </a:cubicBezTo>
                  <a:lnTo>
                    <a:pt x="1399" y="3344"/>
                  </a:lnTo>
                  <a:cubicBezTo>
                    <a:pt x="1551" y="3435"/>
                    <a:pt x="1612" y="3617"/>
                    <a:pt x="1551" y="3769"/>
                  </a:cubicBezTo>
                  <a:lnTo>
                    <a:pt x="1125" y="5046"/>
                  </a:lnTo>
                  <a:cubicBezTo>
                    <a:pt x="1032" y="5327"/>
                    <a:pt x="1263" y="5572"/>
                    <a:pt x="1513" y="5572"/>
                  </a:cubicBezTo>
                  <a:cubicBezTo>
                    <a:pt x="1588" y="5572"/>
                    <a:pt x="1664" y="5551"/>
                    <a:pt x="1733" y="5502"/>
                  </a:cubicBezTo>
                  <a:lnTo>
                    <a:pt x="2828" y="4681"/>
                  </a:lnTo>
                  <a:cubicBezTo>
                    <a:pt x="2888" y="4636"/>
                    <a:pt x="2964" y="4613"/>
                    <a:pt x="3044" y="4613"/>
                  </a:cubicBezTo>
                  <a:cubicBezTo>
                    <a:pt x="3124" y="4613"/>
                    <a:pt x="3207" y="4636"/>
                    <a:pt x="3283" y="4681"/>
                  </a:cubicBezTo>
                  <a:lnTo>
                    <a:pt x="4378" y="5502"/>
                  </a:lnTo>
                  <a:cubicBezTo>
                    <a:pt x="4447" y="5551"/>
                    <a:pt x="4523" y="5572"/>
                    <a:pt x="4598" y="5572"/>
                  </a:cubicBezTo>
                  <a:cubicBezTo>
                    <a:pt x="4848" y="5572"/>
                    <a:pt x="5079" y="5327"/>
                    <a:pt x="4986" y="5046"/>
                  </a:cubicBezTo>
                  <a:lnTo>
                    <a:pt x="4560" y="3769"/>
                  </a:lnTo>
                  <a:cubicBezTo>
                    <a:pt x="4499" y="3617"/>
                    <a:pt x="4560" y="3435"/>
                    <a:pt x="4712" y="3344"/>
                  </a:cubicBezTo>
                  <a:lnTo>
                    <a:pt x="5806" y="2523"/>
                  </a:lnTo>
                  <a:cubicBezTo>
                    <a:pt x="6110" y="2310"/>
                    <a:pt x="5958" y="1824"/>
                    <a:pt x="5563" y="1824"/>
                  </a:cubicBezTo>
                  <a:lnTo>
                    <a:pt x="4195" y="1824"/>
                  </a:lnTo>
                  <a:cubicBezTo>
                    <a:pt x="4043" y="1824"/>
                    <a:pt x="3891" y="1733"/>
                    <a:pt x="3831" y="1581"/>
                  </a:cubicBezTo>
                  <a:lnTo>
                    <a:pt x="3405" y="274"/>
                  </a:lnTo>
                  <a:cubicBezTo>
                    <a:pt x="3359" y="91"/>
                    <a:pt x="3207" y="0"/>
                    <a:pt x="3052" y="0"/>
                  </a:cubicBezTo>
                  <a:close/>
                </a:path>
              </a:pathLst>
            </a:custGeom>
            <a:solidFill>
              <a:srgbClr val="F8BC7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62" name="Google Shape;1862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6037" y="3884528"/>
            <a:ext cx="1559444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8686" y="3875718"/>
            <a:ext cx="4286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5714" y="3875718"/>
            <a:ext cx="529325" cy="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989" y="3804280"/>
            <a:ext cx="2341875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63688" y="3804290"/>
            <a:ext cx="1909329" cy="7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9"/>
          <p:cNvSpPr txBox="1"/>
          <p:nvPr>
            <p:ph type="title"/>
          </p:nvPr>
        </p:nvSpPr>
        <p:spPr>
          <a:xfrm>
            <a:off x="754500" y="370125"/>
            <a:ext cx="76350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" sz="402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Phishing’as</a:t>
            </a:r>
            <a:endParaRPr sz="402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60" name="Google Shape;860;p9"/>
          <p:cNvSpPr/>
          <p:nvPr/>
        </p:nvSpPr>
        <p:spPr>
          <a:xfrm>
            <a:off x="-76225" y="-322225"/>
            <a:ext cx="988876" cy="988815"/>
          </a:xfrm>
          <a:custGeom>
            <a:rect b="b" l="l" r="r" t="t"/>
            <a:pathLst>
              <a:path extrusionOk="0" h="16384" w="16385">
                <a:moveTo>
                  <a:pt x="8208" y="3587"/>
                </a:moveTo>
                <a:cubicBezTo>
                  <a:pt x="10761" y="3587"/>
                  <a:pt x="12828" y="5654"/>
                  <a:pt x="12828" y="8207"/>
                </a:cubicBezTo>
                <a:cubicBezTo>
                  <a:pt x="12828" y="10760"/>
                  <a:pt x="10761" y="12827"/>
                  <a:pt x="8208" y="12827"/>
                </a:cubicBezTo>
                <a:cubicBezTo>
                  <a:pt x="5624" y="12827"/>
                  <a:pt x="3557" y="10760"/>
                  <a:pt x="3557" y="8207"/>
                </a:cubicBezTo>
                <a:cubicBezTo>
                  <a:pt x="3557" y="5654"/>
                  <a:pt x="5624" y="3587"/>
                  <a:pt x="8208" y="3587"/>
                </a:cubicBezTo>
                <a:close/>
                <a:moveTo>
                  <a:pt x="7478" y="0"/>
                </a:moveTo>
                <a:lnTo>
                  <a:pt x="7265" y="1581"/>
                </a:lnTo>
                <a:cubicBezTo>
                  <a:pt x="6658" y="1672"/>
                  <a:pt x="6050" y="1824"/>
                  <a:pt x="5533" y="2067"/>
                </a:cubicBezTo>
                <a:lnTo>
                  <a:pt x="4530" y="851"/>
                </a:lnTo>
                <a:lnTo>
                  <a:pt x="3284" y="1611"/>
                </a:lnTo>
                <a:lnTo>
                  <a:pt x="3922" y="3040"/>
                </a:lnTo>
                <a:cubicBezTo>
                  <a:pt x="3557" y="3313"/>
                  <a:pt x="3253" y="3617"/>
                  <a:pt x="2980" y="3982"/>
                </a:cubicBezTo>
                <a:lnTo>
                  <a:pt x="1551" y="3344"/>
                </a:lnTo>
                <a:lnTo>
                  <a:pt x="791" y="4590"/>
                </a:lnTo>
                <a:lnTo>
                  <a:pt x="2007" y="5593"/>
                </a:lnTo>
                <a:cubicBezTo>
                  <a:pt x="1794" y="6110"/>
                  <a:pt x="1642" y="6657"/>
                  <a:pt x="1551" y="7265"/>
                </a:cubicBezTo>
                <a:lnTo>
                  <a:pt x="1" y="7477"/>
                </a:lnTo>
                <a:lnTo>
                  <a:pt x="1" y="8936"/>
                </a:lnTo>
                <a:lnTo>
                  <a:pt x="1551" y="9149"/>
                </a:lnTo>
                <a:cubicBezTo>
                  <a:pt x="1642" y="9757"/>
                  <a:pt x="1825" y="10335"/>
                  <a:pt x="2037" y="10882"/>
                </a:cubicBezTo>
                <a:lnTo>
                  <a:pt x="822" y="11885"/>
                </a:lnTo>
                <a:lnTo>
                  <a:pt x="1612" y="13131"/>
                </a:lnTo>
                <a:lnTo>
                  <a:pt x="3040" y="12493"/>
                </a:lnTo>
                <a:cubicBezTo>
                  <a:pt x="3314" y="12827"/>
                  <a:pt x="3618" y="13131"/>
                  <a:pt x="3952" y="13405"/>
                </a:cubicBezTo>
                <a:lnTo>
                  <a:pt x="3344" y="14833"/>
                </a:lnTo>
                <a:lnTo>
                  <a:pt x="4591" y="15593"/>
                </a:lnTo>
                <a:lnTo>
                  <a:pt x="5563" y="14377"/>
                </a:lnTo>
                <a:cubicBezTo>
                  <a:pt x="6110" y="14590"/>
                  <a:pt x="6658" y="14742"/>
                  <a:pt x="7265" y="14833"/>
                </a:cubicBezTo>
                <a:lnTo>
                  <a:pt x="7448" y="16383"/>
                </a:lnTo>
                <a:lnTo>
                  <a:pt x="8937" y="16383"/>
                </a:lnTo>
                <a:lnTo>
                  <a:pt x="9150" y="14833"/>
                </a:lnTo>
                <a:cubicBezTo>
                  <a:pt x="9758" y="14742"/>
                  <a:pt x="10335" y="14590"/>
                  <a:pt x="10883" y="14347"/>
                </a:cubicBezTo>
                <a:lnTo>
                  <a:pt x="11855" y="15563"/>
                </a:lnTo>
                <a:lnTo>
                  <a:pt x="13101" y="14803"/>
                </a:lnTo>
                <a:lnTo>
                  <a:pt x="12494" y="13374"/>
                </a:lnTo>
                <a:cubicBezTo>
                  <a:pt x="12828" y="13101"/>
                  <a:pt x="13132" y="12766"/>
                  <a:pt x="13405" y="12432"/>
                </a:cubicBezTo>
                <a:lnTo>
                  <a:pt x="14834" y="13070"/>
                </a:lnTo>
                <a:lnTo>
                  <a:pt x="15594" y="11794"/>
                </a:lnTo>
                <a:lnTo>
                  <a:pt x="14378" y="10821"/>
                </a:lnTo>
                <a:cubicBezTo>
                  <a:pt x="14591" y="10304"/>
                  <a:pt x="14743" y="9727"/>
                  <a:pt x="14834" y="9149"/>
                </a:cubicBezTo>
                <a:lnTo>
                  <a:pt x="16384" y="8936"/>
                </a:lnTo>
                <a:lnTo>
                  <a:pt x="16384" y="7477"/>
                </a:lnTo>
                <a:lnTo>
                  <a:pt x="14834" y="7265"/>
                </a:lnTo>
                <a:cubicBezTo>
                  <a:pt x="14743" y="6657"/>
                  <a:pt x="14591" y="6079"/>
                  <a:pt x="14348" y="5532"/>
                </a:cubicBezTo>
                <a:lnTo>
                  <a:pt x="15563" y="4529"/>
                </a:lnTo>
                <a:lnTo>
                  <a:pt x="14804" y="3283"/>
                </a:lnTo>
                <a:lnTo>
                  <a:pt x="13345" y="3921"/>
                </a:lnTo>
                <a:cubicBezTo>
                  <a:pt x="13071" y="3587"/>
                  <a:pt x="12767" y="3283"/>
                  <a:pt x="12433" y="3009"/>
                </a:cubicBezTo>
                <a:lnTo>
                  <a:pt x="13041" y="1550"/>
                </a:lnTo>
                <a:lnTo>
                  <a:pt x="11794" y="790"/>
                </a:lnTo>
                <a:lnTo>
                  <a:pt x="10822" y="2037"/>
                </a:lnTo>
                <a:cubicBezTo>
                  <a:pt x="10275" y="1793"/>
                  <a:pt x="9728" y="1641"/>
                  <a:pt x="9150" y="1581"/>
                </a:cubicBezTo>
                <a:lnTo>
                  <a:pt x="8937" y="0"/>
                </a:lnTo>
                <a:close/>
              </a:path>
            </a:pathLst>
          </a:custGeom>
          <a:solidFill>
            <a:schemeClr val="accen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6543" y="1297025"/>
            <a:ext cx="5484285" cy="365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areer Technical Subject for Middle School - 6th Grade: Marketing by Slidesgo">
  <a:themeElements>
    <a:clrScheme name="Simple Light">
      <a:dk1>
        <a:srgbClr val="F1D9CD"/>
      </a:dk1>
      <a:lt1>
        <a:srgbClr val="E86C5E"/>
      </a:lt1>
      <a:dk2>
        <a:srgbClr val="FFFFFF"/>
      </a:dk2>
      <a:lt2>
        <a:srgbClr val="80C5A6"/>
      </a:lt2>
      <a:accent1>
        <a:srgbClr val="F8BC7D"/>
      </a:accent1>
      <a:accent2>
        <a:srgbClr val="512944"/>
      </a:accent2>
      <a:accent3>
        <a:srgbClr val="67B1D0"/>
      </a:accent3>
      <a:accent4>
        <a:srgbClr val="499AB7"/>
      </a:accent4>
      <a:accent5>
        <a:srgbClr val="EF9D7F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