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6"/>
  </p:handoutMasterIdLst>
  <p:sldIdLst>
    <p:sldId id="256" r:id="rId2"/>
    <p:sldId id="277" r:id="rId3"/>
    <p:sldId id="281" r:id="rId4"/>
    <p:sldId id="282" r:id="rId5"/>
    <p:sldId id="284" r:id="rId6"/>
    <p:sldId id="286" r:id="rId7"/>
    <p:sldId id="287" r:id="rId8"/>
    <p:sldId id="288" r:id="rId9"/>
    <p:sldId id="289" r:id="rId10"/>
    <p:sldId id="290" r:id="rId11"/>
    <p:sldId id="293" r:id="rId12"/>
    <p:sldId id="291" r:id="rId13"/>
    <p:sldId id="292" r:id="rId14"/>
    <p:sldId id="276" r:id="rId15"/>
  </p:sldIdLst>
  <p:sldSz cx="9144000" cy="6858000" type="screen4x3"/>
  <p:notesSz cx="9979025" cy="6834188"/>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98" autoAdjust="0"/>
  </p:normalViewPr>
  <p:slideViewPr>
    <p:cSldViewPr>
      <p:cViewPr varScale="1">
        <p:scale>
          <a:sx n="84" d="100"/>
          <a:sy n="84" d="100"/>
        </p:scale>
        <p:origin x="142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012E7A-FF2B-4724-8267-AE07F255D73F}"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lt-LT"/>
        </a:p>
      </dgm:t>
    </dgm:pt>
    <dgm:pt modelId="{936F0933-5574-48D4-92C2-FFCE22C9AF61}">
      <dgm:prSet phldrT="[Tekstas]" custT="1"/>
      <dgm:spPr/>
      <dgm:t>
        <a:bodyPr/>
        <a:lstStyle/>
        <a:p>
          <a:r>
            <a:rPr lang="lt-LT" sz="2000" dirty="0" smtClean="0"/>
            <a:t>1</a:t>
          </a:r>
          <a:endParaRPr lang="lt-LT" sz="2000" dirty="0"/>
        </a:p>
      </dgm:t>
    </dgm:pt>
    <dgm:pt modelId="{4A93B9CC-6388-49A2-9C32-45D95D43B7B3}" type="parTrans" cxnId="{CF462FAB-32A3-47C5-86EB-16A4AF0DDB10}">
      <dgm:prSet/>
      <dgm:spPr/>
      <dgm:t>
        <a:bodyPr/>
        <a:lstStyle/>
        <a:p>
          <a:endParaRPr lang="lt-LT" sz="2000"/>
        </a:p>
      </dgm:t>
    </dgm:pt>
    <dgm:pt modelId="{8D802903-3DF4-4C3E-A103-9BD6AD708F9D}" type="sibTrans" cxnId="{CF462FAB-32A3-47C5-86EB-16A4AF0DDB10}">
      <dgm:prSet/>
      <dgm:spPr/>
      <dgm:t>
        <a:bodyPr/>
        <a:lstStyle/>
        <a:p>
          <a:endParaRPr lang="lt-LT" sz="2000"/>
        </a:p>
      </dgm:t>
    </dgm:pt>
    <dgm:pt modelId="{BBC992A0-12BB-4620-8E89-8F3C366CD910}">
      <dgm:prSet phldrT="[Tekstas]" custT="1"/>
      <dgm:spPr/>
      <dgm:t>
        <a:bodyPr/>
        <a:lstStyle/>
        <a:p>
          <a:r>
            <a:rPr lang="lt-LT" sz="2000" dirty="0" smtClean="0"/>
            <a:t>VVG parengia Vietos projektų finansavimo sąlygų aprašus kiekvienai kvietimo priemonei atskirai</a:t>
          </a:r>
          <a:endParaRPr lang="lt-LT" sz="2000" dirty="0"/>
        </a:p>
      </dgm:t>
    </dgm:pt>
    <dgm:pt modelId="{2099F97E-9D5C-49F2-AA62-5773D11920D1}" type="parTrans" cxnId="{0B97C553-08B5-4595-B919-6586B38BE7A9}">
      <dgm:prSet/>
      <dgm:spPr/>
      <dgm:t>
        <a:bodyPr/>
        <a:lstStyle/>
        <a:p>
          <a:endParaRPr lang="lt-LT" sz="2000"/>
        </a:p>
      </dgm:t>
    </dgm:pt>
    <dgm:pt modelId="{CF480DDF-8F05-48E7-BA70-6626922DEC0C}" type="sibTrans" cxnId="{0B97C553-08B5-4595-B919-6586B38BE7A9}">
      <dgm:prSet/>
      <dgm:spPr/>
      <dgm:t>
        <a:bodyPr/>
        <a:lstStyle/>
        <a:p>
          <a:endParaRPr lang="lt-LT" sz="2000"/>
        </a:p>
      </dgm:t>
    </dgm:pt>
    <dgm:pt modelId="{0B9EFF4E-24A0-4A00-AEAA-E0C95714C51F}">
      <dgm:prSet phldrT="[Tekstas]" custT="1"/>
      <dgm:spPr/>
      <dgm:t>
        <a:bodyPr/>
        <a:lstStyle/>
        <a:p>
          <a:r>
            <a:rPr lang="lt-LT" sz="2000" dirty="0" smtClean="0"/>
            <a:t>2</a:t>
          </a:r>
          <a:endParaRPr lang="lt-LT" sz="2000" dirty="0"/>
        </a:p>
      </dgm:t>
    </dgm:pt>
    <dgm:pt modelId="{4E67390A-FB20-480B-B72E-896B1D1A8A74}" type="parTrans" cxnId="{38428170-3C75-4542-9A2B-F987AE7E6EFD}">
      <dgm:prSet/>
      <dgm:spPr/>
      <dgm:t>
        <a:bodyPr/>
        <a:lstStyle/>
        <a:p>
          <a:endParaRPr lang="lt-LT" sz="2000"/>
        </a:p>
      </dgm:t>
    </dgm:pt>
    <dgm:pt modelId="{1B7AA596-D8CC-4B51-B035-7C758A3ED1FB}" type="sibTrans" cxnId="{38428170-3C75-4542-9A2B-F987AE7E6EFD}">
      <dgm:prSet/>
      <dgm:spPr/>
      <dgm:t>
        <a:bodyPr/>
        <a:lstStyle/>
        <a:p>
          <a:endParaRPr lang="lt-LT" sz="2000"/>
        </a:p>
      </dgm:t>
    </dgm:pt>
    <dgm:pt modelId="{E3535F48-6231-4118-81AE-B5A56C007B41}">
      <dgm:prSet phldrT="[Tekstas]" custT="1"/>
      <dgm:spPr/>
      <dgm:t>
        <a:bodyPr/>
        <a:lstStyle/>
        <a:p>
          <a:r>
            <a:rPr lang="lt-LT" sz="2000" dirty="0" smtClean="0"/>
            <a:t>VVG parengtus aprašus suderinimui teikia Nacionalinei mokėjimo agentūrai prie LR Žemės ūkio ministerijos likus ne mažiau kaip 30 darbo dienų iki planuojamos paraiškų priėmimo pradžios</a:t>
          </a:r>
          <a:endParaRPr lang="lt-LT" sz="2000" dirty="0"/>
        </a:p>
      </dgm:t>
    </dgm:pt>
    <dgm:pt modelId="{E50409AA-4C18-4DB3-BED0-5BF19EDF5C30}" type="parTrans" cxnId="{77560BCA-A3DA-46C1-A716-AE12032198BC}">
      <dgm:prSet/>
      <dgm:spPr/>
      <dgm:t>
        <a:bodyPr/>
        <a:lstStyle/>
        <a:p>
          <a:endParaRPr lang="lt-LT" sz="2000"/>
        </a:p>
      </dgm:t>
    </dgm:pt>
    <dgm:pt modelId="{7133E909-965C-4B28-AEBB-08192AD41C49}" type="sibTrans" cxnId="{77560BCA-A3DA-46C1-A716-AE12032198BC}">
      <dgm:prSet/>
      <dgm:spPr/>
      <dgm:t>
        <a:bodyPr/>
        <a:lstStyle/>
        <a:p>
          <a:endParaRPr lang="lt-LT" sz="2000"/>
        </a:p>
      </dgm:t>
    </dgm:pt>
    <dgm:pt modelId="{7A599289-5FB6-4EEB-BF58-EF66A2FD5D59}">
      <dgm:prSet phldrT="[Tekstas]" custT="1"/>
      <dgm:spPr/>
      <dgm:t>
        <a:bodyPr/>
        <a:lstStyle/>
        <a:p>
          <a:r>
            <a:rPr lang="lt-LT" sz="2000" dirty="0" smtClean="0"/>
            <a:t>3</a:t>
          </a:r>
          <a:endParaRPr lang="lt-LT" sz="2000" dirty="0"/>
        </a:p>
      </dgm:t>
    </dgm:pt>
    <dgm:pt modelId="{A878BD3D-850A-458A-B45F-84B5A9FEC146}" type="parTrans" cxnId="{5B80193F-D6BB-4F8A-B3F4-36A35D0C355D}">
      <dgm:prSet/>
      <dgm:spPr/>
      <dgm:t>
        <a:bodyPr/>
        <a:lstStyle/>
        <a:p>
          <a:endParaRPr lang="lt-LT" sz="2000"/>
        </a:p>
      </dgm:t>
    </dgm:pt>
    <dgm:pt modelId="{B31C615D-A847-41D6-93C5-1D558C5B6F54}" type="sibTrans" cxnId="{5B80193F-D6BB-4F8A-B3F4-36A35D0C355D}">
      <dgm:prSet/>
      <dgm:spPr/>
      <dgm:t>
        <a:bodyPr/>
        <a:lstStyle/>
        <a:p>
          <a:endParaRPr lang="lt-LT" sz="2000"/>
        </a:p>
      </dgm:t>
    </dgm:pt>
    <dgm:pt modelId="{323AF236-9AAF-4995-A690-4DDCF29058C5}">
      <dgm:prSet phldrT="[Tekstas]" custT="1"/>
      <dgm:spPr/>
      <dgm:t>
        <a:bodyPr/>
        <a:lstStyle/>
        <a:p>
          <a:r>
            <a:rPr lang="lt-LT" sz="2000" dirty="0" smtClean="0"/>
            <a:t>Nacionalinė mokėjimo agentūra išnagrinėja pateiktus aprašus per 20 darbo dienų</a:t>
          </a:r>
          <a:endParaRPr lang="lt-LT" sz="2000" dirty="0"/>
        </a:p>
      </dgm:t>
    </dgm:pt>
    <dgm:pt modelId="{CC45966A-34C1-420D-8115-18A9CC1C6D87}" type="parTrans" cxnId="{C123CE4A-34AD-4D59-BF1B-3E41AB0F1358}">
      <dgm:prSet/>
      <dgm:spPr/>
      <dgm:t>
        <a:bodyPr/>
        <a:lstStyle/>
        <a:p>
          <a:endParaRPr lang="lt-LT" sz="2000"/>
        </a:p>
      </dgm:t>
    </dgm:pt>
    <dgm:pt modelId="{2C0D960D-E124-4AC7-9FD1-7367CC388048}" type="sibTrans" cxnId="{C123CE4A-34AD-4D59-BF1B-3E41AB0F1358}">
      <dgm:prSet/>
      <dgm:spPr/>
      <dgm:t>
        <a:bodyPr/>
        <a:lstStyle/>
        <a:p>
          <a:endParaRPr lang="lt-LT" sz="2000"/>
        </a:p>
      </dgm:t>
    </dgm:pt>
    <dgm:pt modelId="{BF910DD3-0F14-4F9F-ACB0-B385648BEF0B}">
      <dgm:prSet/>
      <dgm:spPr/>
      <dgm:t>
        <a:bodyPr/>
        <a:lstStyle/>
        <a:p>
          <a:r>
            <a:rPr lang="lt-LT" dirty="0" smtClean="0"/>
            <a:t>4</a:t>
          </a:r>
          <a:endParaRPr lang="lt-LT" dirty="0"/>
        </a:p>
      </dgm:t>
    </dgm:pt>
    <dgm:pt modelId="{BE77AB1C-0DF8-4EB7-B042-1EEF378DAB3A}" type="parTrans" cxnId="{C5ACEEE0-3466-44A4-A323-A988718E32EB}">
      <dgm:prSet/>
      <dgm:spPr/>
      <dgm:t>
        <a:bodyPr/>
        <a:lstStyle/>
        <a:p>
          <a:endParaRPr lang="lt-LT"/>
        </a:p>
      </dgm:t>
    </dgm:pt>
    <dgm:pt modelId="{311603F2-17DE-4569-BBAB-A59B27A258D7}" type="sibTrans" cxnId="{C5ACEEE0-3466-44A4-A323-A988718E32EB}">
      <dgm:prSet/>
      <dgm:spPr/>
      <dgm:t>
        <a:bodyPr/>
        <a:lstStyle/>
        <a:p>
          <a:endParaRPr lang="lt-LT"/>
        </a:p>
      </dgm:t>
    </dgm:pt>
    <dgm:pt modelId="{7F577582-7CD6-474A-973D-7F0136FFAD16}">
      <dgm:prSet/>
      <dgm:spPr/>
      <dgm:t>
        <a:bodyPr/>
        <a:lstStyle/>
        <a:p>
          <a:r>
            <a:rPr lang="lt-LT" dirty="0" smtClean="0"/>
            <a:t>5</a:t>
          </a:r>
          <a:endParaRPr lang="lt-LT" dirty="0"/>
        </a:p>
      </dgm:t>
    </dgm:pt>
    <dgm:pt modelId="{2CF290FF-32FE-4D40-BE23-A28191226F9D}" type="parTrans" cxnId="{FA222A39-C86A-498A-B294-CF2C730EC82A}">
      <dgm:prSet/>
      <dgm:spPr/>
      <dgm:t>
        <a:bodyPr/>
        <a:lstStyle/>
        <a:p>
          <a:endParaRPr lang="lt-LT"/>
        </a:p>
      </dgm:t>
    </dgm:pt>
    <dgm:pt modelId="{EB46ABAF-14EA-479A-8598-BD2D3C550978}" type="sibTrans" cxnId="{FA222A39-C86A-498A-B294-CF2C730EC82A}">
      <dgm:prSet/>
      <dgm:spPr/>
      <dgm:t>
        <a:bodyPr/>
        <a:lstStyle/>
        <a:p>
          <a:endParaRPr lang="lt-LT"/>
        </a:p>
      </dgm:t>
    </dgm:pt>
    <dgm:pt modelId="{8A2A24B1-789B-45DA-BA94-A74A66D3DC06}">
      <dgm:prSet custT="1"/>
      <dgm:spPr/>
      <dgm:t>
        <a:bodyPr/>
        <a:lstStyle/>
        <a:p>
          <a:r>
            <a:rPr lang="lt-LT" sz="2000" dirty="0" smtClean="0"/>
            <a:t>Gavusi teigiamą išvadą VVG teikia Vietos projektų finansavimo sąlygų aprašus tvirtinti VVG valdybai</a:t>
          </a:r>
          <a:endParaRPr lang="lt-LT" sz="2000" dirty="0"/>
        </a:p>
      </dgm:t>
    </dgm:pt>
    <dgm:pt modelId="{A71DC193-2C1C-4209-A6E3-0AF233E824C7}" type="parTrans" cxnId="{9889040D-9AF6-4E32-91C3-0EB2D04FBA89}">
      <dgm:prSet/>
      <dgm:spPr/>
      <dgm:t>
        <a:bodyPr/>
        <a:lstStyle/>
        <a:p>
          <a:endParaRPr lang="lt-LT"/>
        </a:p>
      </dgm:t>
    </dgm:pt>
    <dgm:pt modelId="{F6ED908B-7A34-42D3-8140-9B307F9F47A1}" type="sibTrans" cxnId="{9889040D-9AF6-4E32-91C3-0EB2D04FBA89}">
      <dgm:prSet/>
      <dgm:spPr/>
      <dgm:t>
        <a:bodyPr/>
        <a:lstStyle/>
        <a:p>
          <a:endParaRPr lang="lt-LT"/>
        </a:p>
      </dgm:t>
    </dgm:pt>
    <dgm:pt modelId="{7B9233AD-7BD7-4E47-A4B6-E9C49CF609ED}">
      <dgm:prSet custT="1"/>
      <dgm:spPr/>
      <dgm:t>
        <a:bodyPr/>
        <a:lstStyle/>
        <a:p>
          <a:r>
            <a:rPr lang="lt-LT" sz="2000" dirty="0" smtClean="0"/>
            <a:t>VVG skelbia kvietimą teikti vietos projektus</a:t>
          </a:r>
          <a:endParaRPr lang="lt-LT" sz="2000" dirty="0"/>
        </a:p>
      </dgm:t>
    </dgm:pt>
    <dgm:pt modelId="{63FD2E6B-CF74-499A-8660-8CDE0B88DAF3}" type="parTrans" cxnId="{61940146-AD22-443B-8281-BB9AD8947430}">
      <dgm:prSet/>
      <dgm:spPr/>
      <dgm:t>
        <a:bodyPr/>
        <a:lstStyle/>
        <a:p>
          <a:endParaRPr lang="lt-LT"/>
        </a:p>
      </dgm:t>
    </dgm:pt>
    <dgm:pt modelId="{950BCF51-CB2F-44C7-9B22-44E236674E0E}" type="sibTrans" cxnId="{61940146-AD22-443B-8281-BB9AD8947430}">
      <dgm:prSet/>
      <dgm:spPr/>
      <dgm:t>
        <a:bodyPr/>
        <a:lstStyle/>
        <a:p>
          <a:endParaRPr lang="lt-LT"/>
        </a:p>
      </dgm:t>
    </dgm:pt>
    <dgm:pt modelId="{8CC356AC-75B0-4F4F-8E46-FC73C6EA4A0A}" type="pres">
      <dgm:prSet presAssocID="{47012E7A-FF2B-4724-8267-AE07F255D73F}" presName="linearFlow" presStyleCnt="0">
        <dgm:presLayoutVars>
          <dgm:dir/>
          <dgm:animLvl val="lvl"/>
          <dgm:resizeHandles val="exact"/>
        </dgm:presLayoutVars>
      </dgm:prSet>
      <dgm:spPr/>
      <dgm:t>
        <a:bodyPr/>
        <a:lstStyle/>
        <a:p>
          <a:endParaRPr lang="lt-LT"/>
        </a:p>
      </dgm:t>
    </dgm:pt>
    <dgm:pt modelId="{DE4482D8-EF07-4810-9D44-0FE9F8605D99}" type="pres">
      <dgm:prSet presAssocID="{936F0933-5574-48D4-92C2-FFCE22C9AF61}" presName="composite" presStyleCnt="0"/>
      <dgm:spPr/>
    </dgm:pt>
    <dgm:pt modelId="{A3D4180D-E11F-466B-9BF1-D75B79566851}" type="pres">
      <dgm:prSet presAssocID="{936F0933-5574-48D4-92C2-FFCE22C9AF61}" presName="parentText" presStyleLbl="alignNode1" presStyleIdx="0" presStyleCnt="5">
        <dgm:presLayoutVars>
          <dgm:chMax val="1"/>
          <dgm:bulletEnabled val="1"/>
        </dgm:presLayoutVars>
      </dgm:prSet>
      <dgm:spPr/>
      <dgm:t>
        <a:bodyPr/>
        <a:lstStyle/>
        <a:p>
          <a:endParaRPr lang="lt-LT"/>
        </a:p>
      </dgm:t>
    </dgm:pt>
    <dgm:pt modelId="{B89F831E-7783-4791-9148-9EA8189C454F}" type="pres">
      <dgm:prSet presAssocID="{936F0933-5574-48D4-92C2-FFCE22C9AF61}" presName="descendantText" presStyleLbl="alignAcc1" presStyleIdx="0" presStyleCnt="5" custLinFactNeighborX="803" custLinFactNeighborY="-3731">
        <dgm:presLayoutVars>
          <dgm:bulletEnabled val="1"/>
        </dgm:presLayoutVars>
      </dgm:prSet>
      <dgm:spPr/>
      <dgm:t>
        <a:bodyPr/>
        <a:lstStyle/>
        <a:p>
          <a:endParaRPr lang="lt-LT"/>
        </a:p>
      </dgm:t>
    </dgm:pt>
    <dgm:pt modelId="{BEB4392A-6CE3-4C56-8E6D-7A5915F8695F}" type="pres">
      <dgm:prSet presAssocID="{8D802903-3DF4-4C3E-A103-9BD6AD708F9D}" presName="sp" presStyleCnt="0"/>
      <dgm:spPr/>
    </dgm:pt>
    <dgm:pt modelId="{4508A2C5-9258-4F85-B94D-7961D38178A0}" type="pres">
      <dgm:prSet presAssocID="{0B9EFF4E-24A0-4A00-AEAA-E0C95714C51F}" presName="composite" presStyleCnt="0"/>
      <dgm:spPr/>
    </dgm:pt>
    <dgm:pt modelId="{6CB9A961-9D6A-45B5-834C-882444A65DC7}" type="pres">
      <dgm:prSet presAssocID="{0B9EFF4E-24A0-4A00-AEAA-E0C95714C51F}" presName="parentText" presStyleLbl="alignNode1" presStyleIdx="1" presStyleCnt="5">
        <dgm:presLayoutVars>
          <dgm:chMax val="1"/>
          <dgm:bulletEnabled val="1"/>
        </dgm:presLayoutVars>
      </dgm:prSet>
      <dgm:spPr/>
      <dgm:t>
        <a:bodyPr/>
        <a:lstStyle/>
        <a:p>
          <a:endParaRPr lang="lt-LT"/>
        </a:p>
      </dgm:t>
    </dgm:pt>
    <dgm:pt modelId="{5E98C212-AD96-4715-8C07-F58A1001EBBF}" type="pres">
      <dgm:prSet presAssocID="{0B9EFF4E-24A0-4A00-AEAA-E0C95714C51F}" presName="descendantText" presStyleLbl="alignAcc1" presStyleIdx="1" presStyleCnt="5" custScaleY="164155" custLinFactNeighborX="698" custLinFactNeighborY="-16808">
        <dgm:presLayoutVars>
          <dgm:bulletEnabled val="1"/>
        </dgm:presLayoutVars>
      </dgm:prSet>
      <dgm:spPr/>
      <dgm:t>
        <a:bodyPr/>
        <a:lstStyle/>
        <a:p>
          <a:endParaRPr lang="lt-LT"/>
        </a:p>
      </dgm:t>
    </dgm:pt>
    <dgm:pt modelId="{941993B1-CA72-4DB1-869C-A410FECBDA3D}" type="pres">
      <dgm:prSet presAssocID="{1B7AA596-D8CC-4B51-B035-7C758A3ED1FB}" presName="sp" presStyleCnt="0"/>
      <dgm:spPr/>
    </dgm:pt>
    <dgm:pt modelId="{F60B9965-55C3-4D0B-8941-BD645121472F}" type="pres">
      <dgm:prSet presAssocID="{7A599289-5FB6-4EEB-BF58-EF66A2FD5D59}" presName="composite" presStyleCnt="0"/>
      <dgm:spPr/>
    </dgm:pt>
    <dgm:pt modelId="{0A04132F-39FD-4BC9-BB58-EDB4B4AB1C33}" type="pres">
      <dgm:prSet presAssocID="{7A599289-5FB6-4EEB-BF58-EF66A2FD5D59}" presName="parentText" presStyleLbl="alignNode1" presStyleIdx="2" presStyleCnt="5" custLinFactNeighborY="0">
        <dgm:presLayoutVars>
          <dgm:chMax val="1"/>
          <dgm:bulletEnabled val="1"/>
        </dgm:presLayoutVars>
      </dgm:prSet>
      <dgm:spPr/>
      <dgm:t>
        <a:bodyPr/>
        <a:lstStyle/>
        <a:p>
          <a:endParaRPr lang="lt-LT"/>
        </a:p>
      </dgm:t>
    </dgm:pt>
    <dgm:pt modelId="{B75D39F3-7CA8-45F6-A378-25E6AE03100E}" type="pres">
      <dgm:prSet presAssocID="{7A599289-5FB6-4EEB-BF58-EF66A2FD5D59}" presName="descendantText" presStyleLbl="alignAcc1" presStyleIdx="2" presStyleCnt="5">
        <dgm:presLayoutVars>
          <dgm:bulletEnabled val="1"/>
        </dgm:presLayoutVars>
      </dgm:prSet>
      <dgm:spPr/>
      <dgm:t>
        <a:bodyPr/>
        <a:lstStyle/>
        <a:p>
          <a:endParaRPr lang="lt-LT"/>
        </a:p>
      </dgm:t>
    </dgm:pt>
    <dgm:pt modelId="{72908968-4446-4494-A7F8-8D3B7258268B}" type="pres">
      <dgm:prSet presAssocID="{B31C615D-A847-41D6-93C5-1D558C5B6F54}" presName="sp" presStyleCnt="0"/>
      <dgm:spPr/>
    </dgm:pt>
    <dgm:pt modelId="{DE07FE35-898C-427A-9BAD-ACD6EF0C32C4}" type="pres">
      <dgm:prSet presAssocID="{BF910DD3-0F14-4F9F-ACB0-B385648BEF0B}" presName="composite" presStyleCnt="0"/>
      <dgm:spPr/>
    </dgm:pt>
    <dgm:pt modelId="{98CA107C-CDE4-43C5-BCF9-BCD984CBEFF7}" type="pres">
      <dgm:prSet presAssocID="{BF910DD3-0F14-4F9F-ACB0-B385648BEF0B}" presName="parentText" presStyleLbl="alignNode1" presStyleIdx="3" presStyleCnt="5">
        <dgm:presLayoutVars>
          <dgm:chMax val="1"/>
          <dgm:bulletEnabled val="1"/>
        </dgm:presLayoutVars>
      </dgm:prSet>
      <dgm:spPr/>
      <dgm:t>
        <a:bodyPr/>
        <a:lstStyle/>
        <a:p>
          <a:endParaRPr lang="lt-LT"/>
        </a:p>
      </dgm:t>
    </dgm:pt>
    <dgm:pt modelId="{EB092C25-5FF4-4495-A360-F5CA7970E311}" type="pres">
      <dgm:prSet presAssocID="{BF910DD3-0F14-4F9F-ACB0-B385648BEF0B}" presName="descendantText" presStyleLbl="alignAcc1" presStyleIdx="3" presStyleCnt="5">
        <dgm:presLayoutVars>
          <dgm:bulletEnabled val="1"/>
        </dgm:presLayoutVars>
      </dgm:prSet>
      <dgm:spPr/>
      <dgm:t>
        <a:bodyPr/>
        <a:lstStyle/>
        <a:p>
          <a:endParaRPr lang="lt-LT"/>
        </a:p>
      </dgm:t>
    </dgm:pt>
    <dgm:pt modelId="{33E14213-E71C-42A5-8F16-F1BFBFD63430}" type="pres">
      <dgm:prSet presAssocID="{311603F2-17DE-4569-BBAB-A59B27A258D7}" presName="sp" presStyleCnt="0"/>
      <dgm:spPr/>
    </dgm:pt>
    <dgm:pt modelId="{9D4ACE98-7E36-4032-81A2-C613C0C4E5C5}" type="pres">
      <dgm:prSet presAssocID="{7F577582-7CD6-474A-973D-7F0136FFAD16}" presName="composite" presStyleCnt="0"/>
      <dgm:spPr/>
    </dgm:pt>
    <dgm:pt modelId="{3CD44C51-4EC1-4E56-904D-F1FBB3D16BED}" type="pres">
      <dgm:prSet presAssocID="{7F577582-7CD6-474A-973D-7F0136FFAD16}" presName="parentText" presStyleLbl="alignNode1" presStyleIdx="4" presStyleCnt="5">
        <dgm:presLayoutVars>
          <dgm:chMax val="1"/>
          <dgm:bulletEnabled val="1"/>
        </dgm:presLayoutVars>
      </dgm:prSet>
      <dgm:spPr/>
      <dgm:t>
        <a:bodyPr/>
        <a:lstStyle/>
        <a:p>
          <a:endParaRPr lang="lt-LT"/>
        </a:p>
      </dgm:t>
    </dgm:pt>
    <dgm:pt modelId="{EC62E675-AEFF-4421-93D1-5B4A1ACB8824}" type="pres">
      <dgm:prSet presAssocID="{7F577582-7CD6-474A-973D-7F0136FFAD16}" presName="descendantText" presStyleLbl="alignAcc1" presStyleIdx="4" presStyleCnt="5" custScaleY="101216">
        <dgm:presLayoutVars>
          <dgm:bulletEnabled val="1"/>
        </dgm:presLayoutVars>
      </dgm:prSet>
      <dgm:spPr/>
      <dgm:t>
        <a:bodyPr/>
        <a:lstStyle/>
        <a:p>
          <a:endParaRPr lang="lt-LT"/>
        </a:p>
      </dgm:t>
    </dgm:pt>
  </dgm:ptLst>
  <dgm:cxnLst>
    <dgm:cxn modelId="{FA222A39-C86A-498A-B294-CF2C730EC82A}" srcId="{47012E7A-FF2B-4724-8267-AE07F255D73F}" destId="{7F577582-7CD6-474A-973D-7F0136FFAD16}" srcOrd="4" destOrd="0" parTransId="{2CF290FF-32FE-4D40-BE23-A28191226F9D}" sibTransId="{EB46ABAF-14EA-479A-8598-BD2D3C550978}"/>
    <dgm:cxn modelId="{77560BCA-A3DA-46C1-A716-AE12032198BC}" srcId="{0B9EFF4E-24A0-4A00-AEAA-E0C95714C51F}" destId="{E3535F48-6231-4118-81AE-B5A56C007B41}" srcOrd="0" destOrd="0" parTransId="{E50409AA-4C18-4DB3-BED0-5BF19EDF5C30}" sibTransId="{7133E909-965C-4B28-AEBB-08192AD41C49}"/>
    <dgm:cxn modelId="{5B80193F-D6BB-4F8A-B3F4-36A35D0C355D}" srcId="{47012E7A-FF2B-4724-8267-AE07F255D73F}" destId="{7A599289-5FB6-4EEB-BF58-EF66A2FD5D59}" srcOrd="2" destOrd="0" parTransId="{A878BD3D-850A-458A-B45F-84B5A9FEC146}" sibTransId="{B31C615D-A847-41D6-93C5-1D558C5B6F54}"/>
    <dgm:cxn modelId="{61940146-AD22-443B-8281-BB9AD8947430}" srcId="{7F577582-7CD6-474A-973D-7F0136FFAD16}" destId="{7B9233AD-7BD7-4E47-A4B6-E9C49CF609ED}" srcOrd="0" destOrd="0" parTransId="{63FD2E6B-CF74-499A-8660-8CDE0B88DAF3}" sibTransId="{950BCF51-CB2F-44C7-9B22-44E236674E0E}"/>
    <dgm:cxn modelId="{38428170-3C75-4542-9A2B-F987AE7E6EFD}" srcId="{47012E7A-FF2B-4724-8267-AE07F255D73F}" destId="{0B9EFF4E-24A0-4A00-AEAA-E0C95714C51F}" srcOrd="1" destOrd="0" parTransId="{4E67390A-FB20-480B-B72E-896B1D1A8A74}" sibTransId="{1B7AA596-D8CC-4B51-B035-7C758A3ED1FB}"/>
    <dgm:cxn modelId="{71095F28-EF89-4F38-BB1A-C87A7D89A0EB}" type="presOf" srcId="{E3535F48-6231-4118-81AE-B5A56C007B41}" destId="{5E98C212-AD96-4715-8C07-F58A1001EBBF}" srcOrd="0" destOrd="0" presId="urn:microsoft.com/office/officeart/2005/8/layout/chevron2"/>
    <dgm:cxn modelId="{29B2D337-99C0-4939-B050-1E5D6C69949C}" type="presOf" srcId="{BBC992A0-12BB-4620-8E89-8F3C366CD910}" destId="{B89F831E-7783-4791-9148-9EA8189C454F}" srcOrd="0" destOrd="0" presId="urn:microsoft.com/office/officeart/2005/8/layout/chevron2"/>
    <dgm:cxn modelId="{FE768551-FDBC-408D-B308-6043C4674A2B}" type="presOf" srcId="{47012E7A-FF2B-4724-8267-AE07F255D73F}" destId="{8CC356AC-75B0-4F4F-8E46-FC73C6EA4A0A}" srcOrd="0" destOrd="0" presId="urn:microsoft.com/office/officeart/2005/8/layout/chevron2"/>
    <dgm:cxn modelId="{9EFFF33C-0B5D-468C-8A96-6779F3138E03}" type="presOf" srcId="{8A2A24B1-789B-45DA-BA94-A74A66D3DC06}" destId="{EB092C25-5FF4-4495-A360-F5CA7970E311}" srcOrd="0" destOrd="0" presId="urn:microsoft.com/office/officeart/2005/8/layout/chevron2"/>
    <dgm:cxn modelId="{657481EA-2686-401F-9081-D2D63B63A41C}" type="presOf" srcId="{7A599289-5FB6-4EEB-BF58-EF66A2FD5D59}" destId="{0A04132F-39FD-4BC9-BB58-EDB4B4AB1C33}" srcOrd="0" destOrd="0" presId="urn:microsoft.com/office/officeart/2005/8/layout/chevron2"/>
    <dgm:cxn modelId="{93B4B5C0-A5DF-420A-B960-45DB1158A441}" type="presOf" srcId="{323AF236-9AAF-4995-A690-4DDCF29058C5}" destId="{B75D39F3-7CA8-45F6-A378-25E6AE03100E}" srcOrd="0" destOrd="0" presId="urn:microsoft.com/office/officeart/2005/8/layout/chevron2"/>
    <dgm:cxn modelId="{7C6987DA-7E69-4840-9F52-C435CE65623D}" type="presOf" srcId="{7F577582-7CD6-474A-973D-7F0136FFAD16}" destId="{3CD44C51-4EC1-4E56-904D-F1FBB3D16BED}" srcOrd="0" destOrd="0" presId="urn:microsoft.com/office/officeart/2005/8/layout/chevron2"/>
    <dgm:cxn modelId="{C5ACEEE0-3466-44A4-A323-A988718E32EB}" srcId="{47012E7A-FF2B-4724-8267-AE07F255D73F}" destId="{BF910DD3-0F14-4F9F-ACB0-B385648BEF0B}" srcOrd="3" destOrd="0" parTransId="{BE77AB1C-0DF8-4EB7-B042-1EEF378DAB3A}" sibTransId="{311603F2-17DE-4569-BBAB-A59B27A258D7}"/>
    <dgm:cxn modelId="{C123CE4A-34AD-4D59-BF1B-3E41AB0F1358}" srcId="{7A599289-5FB6-4EEB-BF58-EF66A2FD5D59}" destId="{323AF236-9AAF-4995-A690-4DDCF29058C5}" srcOrd="0" destOrd="0" parTransId="{CC45966A-34C1-420D-8115-18A9CC1C6D87}" sibTransId="{2C0D960D-E124-4AC7-9FD1-7367CC388048}"/>
    <dgm:cxn modelId="{9889040D-9AF6-4E32-91C3-0EB2D04FBA89}" srcId="{BF910DD3-0F14-4F9F-ACB0-B385648BEF0B}" destId="{8A2A24B1-789B-45DA-BA94-A74A66D3DC06}" srcOrd="0" destOrd="0" parTransId="{A71DC193-2C1C-4209-A6E3-0AF233E824C7}" sibTransId="{F6ED908B-7A34-42D3-8140-9B307F9F47A1}"/>
    <dgm:cxn modelId="{3EA7CB88-C693-42B0-8A47-F9E841434B3C}" type="presOf" srcId="{0B9EFF4E-24A0-4A00-AEAA-E0C95714C51F}" destId="{6CB9A961-9D6A-45B5-834C-882444A65DC7}" srcOrd="0" destOrd="0" presId="urn:microsoft.com/office/officeart/2005/8/layout/chevron2"/>
    <dgm:cxn modelId="{B4EF5177-4620-41C9-9B3B-54EEE59BB913}" type="presOf" srcId="{BF910DD3-0F14-4F9F-ACB0-B385648BEF0B}" destId="{98CA107C-CDE4-43C5-BCF9-BCD984CBEFF7}" srcOrd="0" destOrd="0" presId="urn:microsoft.com/office/officeart/2005/8/layout/chevron2"/>
    <dgm:cxn modelId="{340FD47D-02CF-4E71-9613-3BD4DE834FC7}" type="presOf" srcId="{936F0933-5574-48D4-92C2-FFCE22C9AF61}" destId="{A3D4180D-E11F-466B-9BF1-D75B79566851}" srcOrd="0" destOrd="0" presId="urn:microsoft.com/office/officeart/2005/8/layout/chevron2"/>
    <dgm:cxn modelId="{0B97C553-08B5-4595-B919-6586B38BE7A9}" srcId="{936F0933-5574-48D4-92C2-FFCE22C9AF61}" destId="{BBC992A0-12BB-4620-8E89-8F3C366CD910}" srcOrd="0" destOrd="0" parTransId="{2099F97E-9D5C-49F2-AA62-5773D11920D1}" sibTransId="{CF480DDF-8F05-48E7-BA70-6626922DEC0C}"/>
    <dgm:cxn modelId="{CF462FAB-32A3-47C5-86EB-16A4AF0DDB10}" srcId="{47012E7A-FF2B-4724-8267-AE07F255D73F}" destId="{936F0933-5574-48D4-92C2-FFCE22C9AF61}" srcOrd="0" destOrd="0" parTransId="{4A93B9CC-6388-49A2-9C32-45D95D43B7B3}" sibTransId="{8D802903-3DF4-4C3E-A103-9BD6AD708F9D}"/>
    <dgm:cxn modelId="{D8F4C871-5F94-430E-97AE-D4A3816FF5B3}" type="presOf" srcId="{7B9233AD-7BD7-4E47-A4B6-E9C49CF609ED}" destId="{EC62E675-AEFF-4421-93D1-5B4A1ACB8824}" srcOrd="0" destOrd="0" presId="urn:microsoft.com/office/officeart/2005/8/layout/chevron2"/>
    <dgm:cxn modelId="{E7DB24A0-CC3F-4E51-9931-8028269309D4}" type="presParOf" srcId="{8CC356AC-75B0-4F4F-8E46-FC73C6EA4A0A}" destId="{DE4482D8-EF07-4810-9D44-0FE9F8605D99}" srcOrd="0" destOrd="0" presId="urn:microsoft.com/office/officeart/2005/8/layout/chevron2"/>
    <dgm:cxn modelId="{D49AE97F-21E0-4F3D-9899-DA7CB81FFCEF}" type="presParOf" srcId="{DE4482D8-EF07-4810-9D44-0FE9F8605D99}" destId="{A3D4180D-E11F-466B-9BF1-D75B79566851}" srcOrd="0" destOrd="0" presId="urn:microsoft.com/office/officeart/2005/8/layout/chevron2"/>
    <dgm:cxn modelId="{91325496-4903-4943-8FE8-694701DCBB15}" type="presParOf" srcId="{DE4482D8-EF07-4810-9D44-0FE9F8605D99}" destId="{B89F831E-7783-4791-9148-9EA8189C454F}" srcOrd="1" destOrd="0" presId="urn:microsoft.com/office/officeart/2005/8/layout/chevron2"/>
    <dgm:cxn modelId="{C8871C7E-0A26-4333-8947-74C97CD72DF2}" type="presParOf" srcId="{8CC356AC-75B0-4F4F-8E46-FC73C6EA4A0A}" destId="{BEB4392A-6CE3-4C56-8E6D-7A5915F8695F}" srcOrd="1" destOrd="0" presId="urn:microsoft.com/office/officeart/2005/8/layout/chevron2"/>
    <dgm:cxn modelId="{B5390DFF-114C-40A1-9982-F1035159912E}" type="presParOf" srcId="{8CC356AC-75B0-4F4F-8E46-FC73C6EA4A0A}" destId="{4508A2C5-9258-4F85-B94D-7961D38178A0}" srcOrd="2" destOrd="0" presId="urn:microsoft.com/office/officeart/2005/8/layout/chevron2"/>
    <dgm:cxn modelId="{534F5840-E533-41EA-91D7-7037FFC7F1F1}" type="presParOf" srcId="{4508A2C5-9258-4F85-B94D-7961D38178A0}" destId="{6CB9A961-9D6A-45B5-834C-882444A65DC7}" srcOrd="0" destOrd="0" presId="urn:microsoft.com/office/officeart/2005/8/layout/chevron2"/>
    <dgm:cxn modelId="{5324B1B8-781E-48F5-9D68-A229A4575272}" type="presParOf" srcId="{4508A2C5-9258-4F85-B94D-7961D38178A0}" destId="{5E98C212-AD96-4715-8C07-F58A1001EBBF}" srcOrd="1" destOrd="0" presId="urn:microsoft.com/office/officeart/2005/8/layout/chevron2"/>
    <dgm:cxn modelId="{245FAD0E-98F6-471B-882E-9E706818DCDA}" type="presParOf" srcId="{8CC356AC-75B0-4F4F-8E46-FC73C6EA4A0A}" destId="{941993B1-CA72-4DB1-869C-A410FECBDA3D}" srcOrd="3" destOrd="0" presId="urn:microsoft.com/office/officeart/2005/8/layout/chevron2"/>
    <dgm:cxn modelId="{0786DE7B-6300-49C3-B23A-4792DD022FCA}" type="presParOf" srcId="{8CC356AC-75B0-4F4F-8E46-FC73C6EA4A0A}" destId="{F60B9965-55C3-4D0B-8941-BD645121472F}" srcOrd="4" destOrd="0" presId="urn:microsoft.com/office/officeart/2005/8/layout/chevron2"/>
    <dgm:cxn modelId="{D22A2337-B275-4ADE-A735-286FD8C566E4}" type="presParOf" srcId="{F60B9965-55C3-4D0B-8941-BD645121472F}" destId="{0A04132F-39FD-4BC9-BB58-EDB4B4AB1C33}" srcOrd="0" destOrd="0" presId="urn:microsoft.com/office/officeart/2005/8/layout/chevron2"/>
    <dgm:cxn modelId="{A7CB5241-5BDD-4B19-92B1-4CD894D43442}" type="presParOf" srcId="{F60B9965-55C3-4D0B-8941-BD645121472F}" destId="{B75D39F3-7CA8-45F6-A378-25E6AE03100E}" srcOrd="1" destOrd="0" presId="urn:microsoft.com/office/officeart/2005/8/layout/chevron2"/>
    <dgm:cxn modelId="{261D9C7B-8289-4B5B-A860-A15ACDEFAC08}" type="presParOf" srcId="{8CC356AC-75B0-4F4F-8E46-FC73C6EA4A0A}" destId="{72908968-4446-4494-A7F8-8D3B7258268B}" srcOrd="5" destOrd="0" presId="urn:microsoft.com/office/officeart/2005/8/layout/chevron2"/>
    <dgm:cxn modelId="{1F136268-AA96-4AC0-B0FD-F1CF251D744A}" type="presParOf" srcId="{8CC356AC-75B0-4F4F-8E46-FC73C6EA4A0A}" destId="{DE07FE35-898C-427A-9BAD-ACD6EF0C32C4}" srcOrd="6" destOrd="0" presId="urn:microsoft.com/office/officeart/2005/8/layout/chevron2"/>
    <dgm:cxn modelId="{9CDA1529-DBBC-4D11-82CF-86F473B94663}" type="presParOf" srcId="{DE07FE35-898C-427A-9BAD-ACD6EF0C32C4}" destId="{98CA107C-CDE4-43C5-BCF9-BCD984CBEFF7}" srcOrd="0" destOrd="0" presId="urn:microsoft.com/office/officeart/2005/8/layout/chevron2"/>
    <dgm:cxn modelId="{ED6D0891-54F4-4782-B2CE-57C88FA3096A}" type="presParOf" srcId="{DE07FE35-898C-427A-9BAD-ACD6EF0C32C4}" destId="{EB092C25-5FF4-4495-A360-F5CA7970E311}" srcOrd="1" destOrd="0" presId="urn:microsoft.com/office/officeart/2005/8/layout/chevron2"/>
    <dgm:cxn modelId="{D226B9D4-35AF-497F-B40F-E3F2A3C6E4AD}" type="presParOf" srcId="{8CC356AC-75B0-4F4F-8E46-FC73C6EA4A0A}" destId="{33E14213-E71C-42A5-8F16-F1BFBFD63430}" srcOrd="7" destOrd="0" presId="urn:microsoft.com/office/officeart/2005/8/layout/chevron2"/>
    <dgm:cxn modelId="{2C966D33-5DDD-4C87-A034-52F97EE70A67}" type="presParOf" srcId="{8CC356AC-75B0-4F4F-8E46-FC73C6EA4A0A}" destId="{9D4ACE98-7E36-4032-81A2-C613C0C4E5C5}" srcOrd="8" destOrd="0" presId="urn:microsoft.com/office/officeart/2005/8/layout/chevron2"/>
    <dgm:cxn modelId="{1B8EFEF5-C2D6-4765-815E-D739A7DD16DF}" type="presParOf" srcId="{9D4ACE98-7E36-4032-81A2-C613C0C4E5C5}" destId="{3CD44C51-4EC1-4E56-904D-F1FBB3D16BED}" srcOrd="0" destOrd="0" presId="urn:microsoft.com/office/officeart/2005/8/layout/chevron2"/>
    <dgm:cxn modelId="{A65BD384-871A-45C1-838F-ACB24F37B423}" type="presParOf" srcId="{9D4ACE98-7E36-4032-81A2-C613C0C4E5C5}" destId="{EC62E675-AEFF-4421-93D1-5B4A1ACB8824}"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8E08FC-24A4-48B2-9852-43FBC32B0036}"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lt-LT"/>
        </a:p>
      </dgm:t>
    </dgm:pt>
    <dgm:pt modelId="{18C2E7BE-FB47-48C2-9E2B-FB78171C487E}">
      <dgm:prSet phldrT="[Tekstas]"/>
      <dgm:spPr/>
      <dgm:t>
        <a:bodyPr/>
        <a:lstStyle/>
        <a:p>
          <a:r>
            <a:rPr lang="lt-LT" dirty="0" smtClean="0"/>
            <a:t>Pirminė paraiška</a:t>
          </a:r>
          <a:endParaRPr lang="lt-LT" dirty="0"/>
        </a:p>
      </dgm:t>
    </dgm:pt>
    <dgm:pt modelId="{E3EA5849-7813-4E9A-B6FD-05741EA5329B}" type="parTrans" cxnId="{6DB96DDA-9108-40F6-A0FA-D862414B4227}">
      <dgm:prSet/>
      <dgm:spPr/>
      <dgm:t>
        <a:bodyPr/>
        <a:lstStyle/>
        <a:p>
          <a:endParaRPr lang="lt-LT"/>
        </a:p>
      </dgm:t>
    </dgm:pt>
    <dgm:pt modelId="{12B9343D-71EE-4D8F-8F95-F912CA88DFC3}" type="sibTrans" cxnId="{6DB96DDA-9108-40F6-A0FA-D862414B4227}">
      <dgm:prSet/>
      <dgm:spPr/>
      <dgm:t>
        <a:bodyPr/>
        <a:lstStyle/>
        <a:p>
          <a:endParaRPr lang="lt-LT"/>
        </a:p>
      </dgm:t>
    </dgm:pt>
    <dgm:pt modelId="{1248DFB0-A7AE-4E67-935D-0567339AA854}">
      <dgm:prSet phldrT="[Tekstas]"/>
      <dgm:spPr/>
      <dgm:t>
        <a:bodyPr/>
        <a:lstStyle/>
        <a:p>
          <a:r>
            <a:rPr lang="lt-LT" dirty="0" smtClean="0"/>
            <a:t>Visi pareiškėjai</a:t>
          </a:r>
          <a:endParaRPr lang="lt-LT" dirty="0"/>
        </a:p>
      </dgm:t>
    </dgm:pt>
    <dgm:pt modelId="{CA6627C6-735A-4700-858E-999DDC02E794}" type="parTrans" cxnId="{CAB0B150-C709-44A9-B9D0-ABCC14D05C68}">
      <dgm:prSet/>
      <dgm:spPr/>
      <dgm:t>
        <a:bodyPr/>
        <a:lstStyle/>
        <a:p>
          <a:endParaRPr lang="lt-LT"/>
        </a:p>
      </dgm:t>
    </dgm:pt>
    <dgm:pt modelId="{0C3C5F86-A699-4BD1-B218-20A8DBD240E7}" type="sibTrans" cxnId="{CAB0B150-C709-44A9-B9D0-ABCC14D05C68}">
      <dgm:prSet/>
      <dgm:spPr/>
      <dgm:t>
        <a:bodyPr/>
        <a:lstStyle/>
        <a:p>
          <a:endParaRPr lang="lt-LT"/>
        </a:p>
      </dgm:t>
    </dgm:pt>
    <dgm:pt modelId="{519D6134-CAF0-4D30-BC13-2E01D8B01957}">
      <dgm:prSet phldrT="[Tekstas]"/>
      <dgm:spPr/>
      <dgm:t>
        <a:bodyPr/>
        <a:lstStyle/>
        <a:p>
          <a:r>
            <a:rPr lang="lt-LT" dirty="0" smtClean="0"/>
            <a:t>Galutinė paraiška</a:t>
          </a:r>
          <a:endParaRPr lang="lt-LT" dirty="0"/>
        </a:p>
      </dgm:t>
    </dgm:pt>
    <dgm:pt modelId="{A994FBE5-57FA-4C59-AB5B-4B72A828726D}" type="parTrans" cxnId="{1039A45C-9C6A-40AE-B1A9-B73F36907F0F}">
      <dgm:prSet/>
      <dgm:spPr/>
      <dgm:t>
        <a:bodyPr/>
        <a:lstStyle/>
        <a:p>
          <a:endParaRPr lang="lt-LT"/>
        </a:p>
      </dgm:t>
    </dgm:pt>
    <dgm:pt modelId="{C300315A-6057-4E2F-A21A-E3ADBCFB3E4B}" type="sibTrans" cxnId="{1039A45C-9C6A-40AE-B1A9-B73F36907F0F}">
      <dgm:prSet/>
      <dgm:spPr/>
      <dgm:t>
        <a:bodyPr/>
        <a:lstStyle/>
        <a:p>
          <a:endParaRPr lang="lt-LT"/>
        </a:p>
      </dgm:t>
    </dgm:pt>
    <dgm:pt modelId="{6D055FE9-73C6-4024-B2E3-C9B130C4F89B}">
      <dgm:prSet phldrT="[Tekstas]"/>
      <dgm:spPr/>
      <dgm:t>
        <a:bodyPr/>
        <a:lstStyle/>
        <a:p>
          <a:r>
            <a:rPr lang="lt-LT" dirty="0" smtClean="0"/>
            <a:t>Pareiškėjai įveikę I etapą</a:t>
          </a:r>
          <a:endParaRPr lang="lt-LT" dirty="0"/>
        </a:p>
      </dgm:t>
    </dgm:pt>
    <dgm:pt modelId="{1DFA4931-75A2-4FCB-A4DC-A89342DD469D}" type="parTrans" cxnId="{3E634626-277F-4DF2-9ECC-42E01142BDF6}">
      <dgm:prSet/>
      <dgm:spPr/>
      <dgm:t>
        <a:bodyPr/>
        <a:lstStyle/>
        <a:p>
          <a:endParaRPr lang="lt-LT"/>
        </a:p>
      </dgm:t>
    </dgm:pt>
    <dgm:pt modelId="{CF88F543-8B75-457F-8522-166EE39DB03C}" type="sibTrans" cxnId="{3E634626-277F-4DF2-9ECC-42E01142BDF6}">
      <dgm:prSet/>
      <dgm:spPr/>
      <dgm:t>
        <a:bodyPr/>
        <a:lstStyle/>
        <a:p>
          <a:endParaRPr lang="lt-LT"/>
        </a:p>
      </dgm:t>
    </dgm:pt>
    <dgm:pt modelId="{DBF23F47-6C82-49B6-930A-D6EA7D66C101}">
      <dgm:prSet phldrT="[Tekstas]"/>
      <dgm:spPr/>
      <dgm:t>
        <a:bodyPr/>
        <a:lstStyle/>
        <a:p>
          <a:r>
            <a:rPr lang="lt-LT" dirty="0" smtClean="0"/>
            <a:t>Atitiktis atrankos kriterijams</a:t>
          </a:r>
          <a:endParaRPr lang="lt-LT" dirty="0"/>
        </a:p>
      </dgm:t>
    </dgm:pt>
    <dgm:pt modelId="{14163F74-7E75-4117-8C98-2C6B280310BA}" type="parTrans" cxnId="{D5A1052D-1CF5-4D2E-BDBD-FB1799BDD96F}">
      <dgm:prSet/>
      <dgm:spPr/>
      <dgm:t>
        <a:bodyPr/>
        <a:lstStyle/>
        <a:p>
          <a:endParaRPr lang="lt-LT"/>
        </a:p>
      </dgm:t>
    </dgm:pt>
    <dgm:pt modelId="{2BBCFC32-35C7-4BD5-95B2-C9379D7250B9}" type="sibTrans" cxnId="{D5A1052D-1CF5-4D2E-BDBD-FB1799BDD96F}">
      <dgm:prSet/>
      <dgm:spPr/>
      <dgm:t>
        <a:bodyPr/>
        <a:lstStyle/>
        <a:p>
          <a:endParaRPr lang="lt-LT"/>
        </a:p>
      </dgm:t>
    </dgm:pt>
    <dgm:pt modelId="{FD29BE80-2A97-46DF-BF5A-E852CC9050AF}">
      <dgm:prSet phldrT="[Tekstas]"/>
      <dgm:spPr/>
      <dgm:t>
        <a:bodyPr/>
        <a:lstStyle/>
        <a:p>
          <a:r>
            <a:rPr lang="lt-LT" dirty="0" smtClean="0"/>
            <a:t>Išlaidų tinkamumas</a:t>
          </a:r>
          <a:endParaRPr lang="lt-LT" dirty="0"/>
        </a:p>
      </dgm:t>
    </dgm:pt>
    <dgm:pt modelId="{A2966D6A-0BD6-4EF6-9A08-8D696ED955EC}" type="parTrans" cxnId="{A3908AAC-E8AB-490C-BE78-CF0FB183B2CC}">
      <dgm:prSet/>
      <dgm:spPr/>
      <dgm:t>
        <a:bodyPr/>
        <a:lstStyle/>
        <a:p>
          <a:endParaRPr lang="lt-LT"/>
        </a:p>
      </dgm:t>
    </dgm:pt>
    <dgm:pt modelId="{E8C0AA3A-B81C-41E7-84C3-F874DFA68082}" type="sibTrans" cxnId="{A3908AAC-E8AB-490C-BE78-CF0FB183B2CC}">
      <dgm:prSet/>
      <dgm:spPr/>
      <dgm:t>
        <a:bodyPr/>
        <a:lstStyle/>
        <a:p>
          <a:endParaRPr lang="lt-LT"/>
        </a:p>
      </dgm:t>
    </dgm:pt>
    <dgm:pt modelId="{286426F1-4601-4BA8-B966-2CC67E2C90E2}">
      <dgm:prSet phldrT="[Tekstas]"/>
      <dgm:spPr/>
      <dgm:t>
        <a:bodyPr/>
        <a:lstStyle/>
        <a:p>
          <a:r>
            <a:rPr lang="lt-LT" dirty="0" smtClean="0"/>
            <a:t>Galutinis projekto tinkamumas</a:t>
          </a:r>
          <a:endParaRPr lang="lt-LT" dirty="0"/>
        </a:p>
      </dgm:t>
    </dgm:pt>
    <dgm:pt modelId="{B782E5C9-8A35-4EBA-8BCA-B841D7966B75}" type="parTrans" cxnId="{E1582C52-56A5-42F1-B42D-BACC88BAB0B1}">
      <dgm:prSet/>
      <dgm:spPr/>
      <dgm:t>
        <a:bodyPr/>
        <a:lstStyle/>
        <a:p>
          <a:endParaRPr lang="lt-LT"/>
        </a:p>
      </dgm:t>
    </dgm:pt>
    <dgm:pt modelId="{B204063A-6B81-459A-BC8B-7F23B66D3FCB}" type="sibTrans" cxnId="{E1582C52-56A5-42F1-B42D-BACC88BAB0B1}">
      <dgm:prSet/>
      <dgm:spPr/>
      <dgm:t>
        <a:bodyPr/>
        <a:lstStyle/>
        <a:p>
          <a:endParaRPr lang="lt-LT"/>
        </a:p>
      </dgm:t>
    </dgm:pt>
    <dgm:pt modelId="{F197EB92-695D-4A56-B9F5-FB21234602D4}">
      <dgm:prSet phldrT="[Tekstas]"/>
      <dgm:spPr/>
      <dgm:t>
        <a:bodyPr/>
        <a:lstStyle/>
        <a:p>
          <a:r>
            <a:rPr lang="lt-LT" dirty="0" smtClean="0"/>
            <a:t>Pridėtinės vertės vertinimas balais (&gt;70)</a:t>
          </a:r>
          <a:endParaRPr lang="lt-LT" dirty="0"/>
        </a:p>
      </dgm:t>
    </dgm:pt>
    <dgm:pt modelId="{6432DAFB-D348-49A0-8E9D-8B7000BB975A}" type="parTrans" cxnId="{72A997EE-8EA7-41C3-99CF-DC43D4C46D16}">
      <dgm:prSet/>
      <dgm:spPr/>
      <dgm:t>
        <a:bodyPr/>
        <a:lstStyle/>
        <a:p>
          <a:endParaRPr lang="lt-LT"/>
        </a:p>
      </dgm:t>
    </dgm:pt>
    <dgm:pt modelId="{17E75716-8778-436F-9B8E-5CF97B6E62E4}" type="sibTrans" cxnId="{72A997EE-8EA7-41C3-99CF-DC43D4C46D16}">
      <dgm:prSet/>
      <dgm:spPr/>
      <dgm:t>
        <a:bodyPr/>
        <a:lstStyle/>
        <a:p>
          <a:endParaRPr lang="lt-LT"/>
        </a:p>
      </dgm:t>
    </dgm:pt>
    <dgm:pt modelId="{8662CF72-1C28-47A1-A92F-0AAA4542E5DF}">
      <dgm:prSet phldrT="[Tekstas]"/>
      <dgm:spPr/>
      <dgm:t>
        <a:bodyPr/>
        <a:lstStyle/>
        <a:p>
          <a:endParaRPr lang="lt-LT" dirty="0"/>
        </a:p>
      </dgm:t>
    </dgm:pt>
    <dgm:pt modelId="{19366E43-644B-41C3-AE11-4DD928BA2597}" type="parTrans" cxnId="{8BACAC7A-3E0F-49A5-A73D-135FDE96B11F}">
      <dgm:prSet/>
      <dgm:spPr/>
    </dgm:pt>
    <dgm:pt modelId="{170ECC0C-B09D-4787-902E-43CE13A459A1}" type="sibTrans" cxnId="{8BACAC7A-3E0F-49A5-A73D-135FDE96B11F}">
      <dgm:prSet/>
      <dgm:spPr/>
    </dgm:pt>
    <dgm:pt modelId="{E446F25D-C9F8-4EEE-9891-0D0D13570F71}">
      <dgm:prSet phldrT="[Tekstas]"/>
      <dgm:spPr/>
      <dgm:t>
        <a:bodyPr/>
        <a:lstStyle/>
        <a:p>
          <a:r>
            <a:rPr lang="lt-LT" dirty="0" smtClean="0"/>
            <a:t>Pateikiami visu su projektu susiję dokumentai</a:t>
          </a:r>
          <a:endParaRPr lang="lt-LT" dirty="0"/>
        </a:p>
      </dgm:t>
    </dgm:pt>
    <dgm:pt modelId="{B4765E03-3580-4FC0-82F6-C7CA52896411}" type="parTrans" cxnId="{6757002C-4753-4DFC-A357-C3578D0F28C5}">
      <dgm:prSet/>
      <dgm:spPr/>
    </dgm:pt>
    <dgm:pt modelId="{26A86D48-2F3A-4F73-88F3-3AA3662A639E}" type="sibTrans" cxnId="{6757002C-4753-4DFC-A357-C3578D0F28C5}">
      <dgm:prSet/>
      <dgm:spPr/>
    </dgm:pt>
    <dgm:pt modelId="{B24DFAD5-3870-4381-992F-3A3DCDF39AFA}" type="pres">
      <dgm:prSet presAssocID="{798E08FC-24A4-48B2-9852-43FBC32B0036}" presName="linearFlow" presStyleCnt="0">
        <dgm:presLayoutVars>
          <dgm:dir/>
          <dgm:animLvl val="lvl"/>
          <dgm:resizeHandles val="exact"/>
        </dgm:presLayoutVars>
      </dgm:prSet>
      <dgm:spPr/>
      <dgm:t>
        <a:bodyPr/>
        <a:lstStyle/>
        <a:p>
          <a:endParaRPr lang="lt-LT"/>
        </a:p>
      </dgm:t>
    </dgm:pt>
    <dgm:pt modelId="{3A1C63A2-F816-433B-A443-289FD04ABB61}" type="pres">
      <dgm:prSet presAssocID="{18C2E7BE-FB47-48C2-9E2B-FB78171C487E}" presName="composite" presStyleCnt="0"/>
      <dgm:spPr/>
    </dgm:pt>
    <dgm:pt modelId="{03B91CBA-2D48-4138-9C26-06DD8295FD61}" type="pres">
      <dgm:prSet presAssocID="{18C2E7BE-FB47-48C2-9E2B-FB78171C487E}" presName="parTx" presStyleLbl="node1" presStyleIdx="0" presStyleCnt="2">
        <dgm:presLayoutVars>
          <dgm:chMax val="0"/>
          <dgm:chPref val="0"/>
          <dgm:bulletEnabled val="1"/>
        </dgm:presLayoutVars>
      </dgm:prSet>
      <dgm:spPr/>
      <dgm:t>
        <a:bodyPr/>
        <a:lstStyle/>
        <a:p>
          <a:endParaRPr lang="lt-LT"/>
        </a:p>
      </dgm:t>
    </dgm:pt>
    <dgm:pt modelId="{CCD0B026-7EE9-477D-8E71-97FFA0B20018}" type="pres">
      <dgm:prSet presAssocID="{18C2E7BE-FB47-48C2-9E2B-FB78171C487E}" presName="parSh" presStyleLbl="node1" presStyleIdx="0" presStyleCnt="2"/>
      <dgm:spPr/>
      <dgm:t>
        <a:bodyPr/>
        <a:lstStyle/>
        <a:p>
          <a:endParaRPr lang="lt-LT"/>
        </a:p>
      </dgm:t>
    </dgm:pt>
    <dgm:pt modelId="{B645E5DD-5B40-4DDA-B604-DF2AC4318671}" type="pres">
      <dgm:prSet presAssocID="{18C2E7BE-FB47-48C2-9E2B-FB78171C487E}" presName="desTx" presStyleLbl="fgAcc1" presStyleIdx="0" presStyleCnt="2">
        <dgm:presLayoutVars>
          <dgm:bulletEnabled val="1"/>
        </dgm:presLayoutVars>
      </dgm:prSet>
      <dgm:spPr/>
      <dgm:t>
        <a:bodyPr/>
        <a:lstStyle/>
        <a:p>
          <a:endParaRPr lang="lt-LT"/>
        </a:p>
      </dgm:t>
    </dgm:pt>
    <dgm:pt modelId="{607AC9E6-5DFB-48FF-97E7-637B912F3DAC}" type="pres">
      <dgm:prSet presAssocID="{12B9343D-71EE-4D8F-8F95-F912CA88DFC3}" presName="sibTrans" presStyleLbl="sibTrans2D1" presStyleIdx="0" presStyleCnt="1"/>
      <dgm:spPr/>
      <dgm:t>
        <a:bodyPr/>
        <a:lstStyle/>
        <a:p>
          <a:endParaRPr lang="lt-LT"/>
        </a:p>
      </dgm:t>
    </dgm:pt>
    <dgm:pt modelId="{A8274514-2B8C-46A9-A1DB-F94E64A3D5DF}" type="pres">
      <dgm:prSet presAssocID="{12B9343D-71EE-4D8F-8F95-F912CA88DFC3}" presName="connTx" presStyleLbl="sibTrans2D1" presStyleIdx="0" presStyleCnt="1"/>
      <dgm:spPr/>
      <dgm:t>
        <a:bodyPr/>
        <a:lstStyle/>
        <a:p>
          <a:endParaRPr lang="lt-LT"/>
        </a:p>
      </dgm:t>
    </dgm:pt>
    <dgm:pt modelId="{515B4ECE-5829-42F9-9E1A-DB45DCA81F0B}" type="pres">
      <dgm:prSet presAssocID="{519D6134-CAF0-4D30-BC13-2E01D8B01957}" presName="composite" presStyleCnt="0"/>
      <dgm:spPr/>
    </dgm:pt>
    <dgm:pt modelId="{E8145848-EA49-45F1-A756-7D70F0CC7217}" type="pres">
      <dgm:prSet presAssocID="{519D6134-CAF0-4D30-BC13-2E01D8B01957}" presName="parTx" presStyleLbl="node1" presStyleIdx="0" presStyleCnt="2">
        <dgm:presLayoutVars>
          <dgm:chMax val="0"/>
          <dgm:chPref val="0"/>
          <dgm:bulletEnabled val="1"/>
        </dgm:presLayoutVars>
      </dgm:prSet>
      <dgm:spPr/>
      <dgm:t>
        <a:bodyPr/>
        <a:lstStyle/>
        <a:p>
          <a:endParaRPr lang="lt-LT"/>
        </a:p>
      </dgm:t>
    </dgm:pt>
    <dgm:pt modelId="{904FA6E0-B731-4A20-9A6C-A139797D049D}" type="pres">
      <dgm:prSet presAssocID="{519D6134-CAF0-4D30-BC13-2E01D8B01957}" presName="parSh" presStyleLbl="node1" presStyleIdx="1" presStyleCnt="2"/>
      <dgm:spPr/>
      <dgm:t>
        <a:bodyPr/>
        <a:lstStyle/>
        <a:p>
          <a:endParaRPr lang="lt-LT"/>
        </a:p>
      </dgm:t>
    </dgm:pt>
    <dgm:pt modelId="{1E400D23-D789-4C9D-BBCC-28753431E3BB}" type="pres">
      <dgm:prSet presAssocID="{519D6134-CAF0-4D30-BC13-2E01D8B01957}" presName="desTx" presStyleLbl="fgAcc1" presStyleIdx="1" presStyleCnt="2">
        <dgm:presLayoutVars>
          <dgm:bulletEnabled val="1"/>
        </dgm:presLayoutVars>
      </dgm:prSet>
      <dgm:spPr/>
      <dgm:t>
        <a:bodyPr/>
        <a:lstStyle/>
        <a:p>
          <a:endParaRPr lang="lt-LT"/>
        </a:p>
      </dgm:t>
    </dgm:pt>
  </dgm:ptLst>
  <dgm:cxnLst>
    <dgm:cxn modelId="{72A997EE-8EA7-41C3-99CF-DC43D4C46D16}" srcId="{18C2E7BE-FB47-48C2-9E2B-FB78171C487E}" destId="{F197EB92-695D-4A56-B9F5-FB21234602D4}" srcOrd="2" destOrd="0" parTransId="{6432DAFB-D348-49A0-8E9D-8B7000BB975A}" sibTransId="{17E75716-8778-436F-9B8E-5CF97B6E62E4}"/>
    <dgm:cxn modelId="{8E394669-9C26-4938-AAB2-5724A11B358E}" type="presOf" srcId="{1248DFB0-A7AE-4E67-935D-0567339AA854}" destId="{B645E5DD-5B40-4DDA-B604-DF2AC4318671}" srcOrd="0" destOrd="0" presId="urn:microsoft.com/office/officeart/2005/8/layout/process3"/>
    <dgm:cxn modelId="{11699A9D-36B5-46AE-9862-1D0037723614}" type="presOf" srcId="{FD29BE80-2A97-46DF-BF5A-E852CC9050AF}" destId="{B645E5DD-5B40-4DDA-B604-DF2AC4318671}" srcOrd="0" destOrd="3" presId="urn:microsoft.com/office/officeart/2005/8/layout/process3"/>
    <dgm:cxn modelId="{D5A1052D-1CF5-4D2E-BDBD-FB1799BDD96F}" srcId="{18C2E7BE-FB47-48C2-9E2B-FB78171C487E}" destId="{DBF23F47-6C82-49B6-930A-D6EA7D66C101}" srcOrd="1" destOrd="0" parTransId="{14163F74-7E75-4117-8C98-2C6B280310BA}" sibTransId="{2BBCFC32-35C7-4BD5-95B2-C9379D7250B9}"/>
    <dgm:cxn modelId="{E1582C52-56A5-42F1-B42D-BACC88BAB0B1}" srcId="{519D6134-CAF0-4D30-BC13-2E01D8B01957}" destId="{286426F1-4601-4BA8-B966-2CC67E2C90E2}" srcOrd="2" destOrd="0" parTransId="{B782E5C9-8A35-4EBA-8BCA-B841D7966B75}" sibTransId="{B204063A-6B81-459A-BC8B-7F23B66D3FCB}"/>
    <dgm:cxn modelId="{2A811F96-F9F5-492E-9400-188F01A986B5}" type="presOf" srcId="{6D055FE9-73C6-4024-B2E3-C9B130C4F89B}" destId="{1E400D23-D789-4C9D-BBCC-28753431E3BB}" srcOrd="0" destOrd="0" presId="urn:microsoft.com/office/officeart/2005/8/layout/process3"/>
    <dgm:cxn modelId="{2B0628F0-0CC7-415C-8FC6-74290AFB8CC8}" type="presOf" srcId="{12B9343D-71EE-4D8F-8F95-F912CA88DFC3}" destId="{A8274514-2B8C-46A9-A1DB-F94E64A3D5DF}" srcOrd="1" destOrd="0" presId="urn:microsoft.com/office/officeart/2005/8/layout/process3"/>
    <dgm:cxn modelId="{3E634626-277F-4DF2-9ECC-42E01142BDF6}" srcId="{519D6134-CAF0-4D30-BC13-2E01D8B01957}" destId="{6D055FE9-73C6-4024-B2E3-C9B130C4F89B}" srcOrd="0" destOrd="0" parTransId="{1DFA4931-75A2-4FCB-A4DC-A89342DD469D}" sibTransId="{CF88F543-8B75-457F-8522-166EE39DB03C}"/>
    <dgm:cxn modelId="{510B2C95-DB93-4CF7-8C16-2BF9894AB2CB}" type="presOf" srcId="{519D6134-CAF0-4D30-BC13-2E01D8B01957}" destId="{904FA6E0-B731-4A20-9A6C-A139797D049D}" srcOrd="1" destOrd="0" presId="urn:microsoft.com/office/officeart/2005/8/layout/process3"/>
    <dgm:cxn modelId="{CAB0B150-C709-44A9-B9D0-ABCC14D05C68}" srcId="{18C2E7BE-FB47-48C2-9E2B-FB78171C487E}" destId="{1248DFB0-A7AE-4E67-935D-0567339AA854}" srcOrd="0" destOrd="0" parTransId="{CA6627C6-735A-4700-858E-999DDC02E794}" sibTransId="{0C3C5F86-A699-4BD1-B218-20A8DBD240E7}"/>
    <dgm:cxn modelId="{DBBC1F88-B6BD-4158-9E90-1E70979CC75B}" type="presOf" srcId="{12B9343D-71EE-4D8F-8F95-F912CA88DFC3}" destId="{607AC9E6-5DFB-48FF-97E7-637B912F3DAC}" srcOrd="0" destOrd="0" presId="urn:microsoft.com/office/officeart/2005/8/layout/process3"/>
    <dgm:cxn modelId="{23CFF969-E804-4179-B3AD-366C4ECDC8BA}" type="presOf" srcId="{E446F25D-C9F8-4EEE-9891-0D0D13570F71}" destId="{1E400D23-D789-4C9D-BBCC-28753431E3BB}" srcOrd="0" destOrd="1" presId="urn:microsoft.com/office/officeart/2005/8/layout/process3"/>
    <dgm:cxn modelId="{A3908AAC-E8AB-490C-BE78-CF0FB183B2CC}" srcId="{18C2E7BE-FB47-48C2-9E2B-FB78171C487E}" destId="{FD29BE80-2A97-46DF-BF5A-E852CC9050AF}" srcOrd="3" destOrd="0" parTransId="{A2966D6A-0BD6-4EF6-9A08-8D696ED955EC}" sibTransId="{E8C0AA3A-B81C-41E7-84C3-F874DFA68082}"/>
    <dgm:cxn modelId="{E74523D4-5EC4-4115-B146-46FD6DF0FB96}" type="presOf" srcId="{8662CF72-1C28-47A1-A92F-0AAA4542E5DF}" destId="{1E400D23-D789-4C9D-BBCC-28753431E3BB}" srcOrd="0" destOrd="3" presId="urn:microsoft.com/office/officeart/2005/8/layout/process3"/>
    <dgm:cxn modelId="{B68131D3-8726-4FCA-B330-034DB1B85613}" type="presOf" srcId="{798E08FC-24A4-48B2-9852-43FBC32B0036}" destId="{B24DFAD5-3870-4381-992F-3A3DCDF39AFA}" srcOrd="0" destOrd="0" presId="urn:microsoft.com/office/officeart/2005/8/layout/process3"/>
    <dgm:cxn modelId="{2242A1EB-35FF-4DF8-A9F0-C84C7C799BBB}" type="presOf" srcId="{286426F1-4601-4BA8-B966-2CC67E2C90E2}" destId="{1E400D23-D789-4C9D-BBCC-28753431E3BB}" srcOrd="0" destOrd="2" presId="urn:microsoft.com/office/officeart/2005/8/layout/process3"/>
    <dgm:cxn modelId="{3FCB3ABA-2604-4268-BFCC-5DE51177A3F4}" type="presOf" srcId="{DBF23F47-6C82-49B6-930A-D6EA7D66C101}" destId="{B645E5DD-5B40-4DDA-B604-DF2AC4318671}" srcOrd="0" destOrd="1" presId="urn:microsoft.com/office/officeart/2005/8/layout/process3"/>
    <dgm:cxn modelId="{1039A45C-9C6A-40AE-B1A9-B73F36907F0F}" srcId="{798E08FC-24A4-48B2-9852-43FBC32B0036}" destId="{519D6134-CAF0-4D30-BC13-2E01D8B01957}" srcOrd="1" destOrd="0" parTransId="{A994FBE5-57FA-4C59-AB5B-4B72A828726D}" sibTransId="{C300315A-6057-4E2F-A21A-E3ADBCFB3E4B}"/>
    <dgm:cxn modelId="{56679764-3DF0-4B77-9F1F-5087FCA2F0C4}" type="presOf" srcId="{519D6134-CAF0-4D30-BC13-2E01D8B01957}" destId="{E8145848-EA49-45F1-A756-7D70F0CC7217}" srcOrd="0" destOrd="0" presId="urn:microsoft.com/office/officeart/2005/8/layout/process3"/>
    <dgm:cxn modelId="{6CF93E1E-A5AC-4096-919A-5C57B0EE992B}" type="presOf" srcId="{18C2E7BE-FB47-48C2-9E2B-FB78171C487E}" destId="{03B91CBA-2D48-4138-9C26-06DD8295FD61}" srcOrd="0" destOrd="0" presId="urn:microsoft.com/office/officeart/2005/8/layout/process3"/>
    <dgm:cxn modelId="{6C6A4209-93CF-4F8E-88BC-E272B477F995}" type="presOf" srcId="{18C2E7BE-FB47-48C2-9E2B-FB78171C487E}" destId="{CCD0B026-7EE9-477D-8E71-97FFA0B20018}" srcOrd="1" destOrd="0" presId="urn:microsoft.com/office/officeart/2005/8/layout/process3"/>
    <dgm:cxn modelId="{6DB96DDA-9108-40F6-A0FA-D862414B4227}" srcId="{798E08FC-24A4-48B2-9852-43FBC32B0036}" destId="{18C2E7BE-FB47-48C2-9E2B-FB78171C487E}" srcOrd="0" destOrd="0" parTransId="{E3EA5849-7813-4E9A-B6FD-05741EA5329B}" sibTransId="{12B9343D-71EE-4D8F-8F95-F912CA88DFC3}"/>
    <dgm:cxn modelId="{679CFEE8-26A7-401B-92E7-4C5FB54161D7}" type="presOf" srcId="{F197EB92-695D-4A56-B9F5-FB21234602D4}" destId="{B645E5DD-5B40-4DDA-B604-DF2AC4318671}" srcOrd="0" destOrd="2" presId="urn:microsoft.com/office/officeart/2005/8/layout/process3"/>
    <dgm:cxn modelId="{6757002C-4753-4DFC-A357-C3578D0F28C5}" srcId="{519D6134-CAF0-4D30-BC13-2E01D8B01957}" destId="{E446F25D-C9F8-4EEE-9891-0D0D13570F71}" srcOrd="1" destOrd="0" parTransId="{B4765E03-3580-4FC0-82F6-C7CA52896411}" sibTransId="{26A86D48-2F3A-4F73-88F3-3AA3662A639E}"/>
    <dgm:cxn modelId="{8BACAC7A-3E0F-49A5-A73D-135FDE96B11F}" srcId="{519D6134-CAF0-4D30-BC13-2E01D8B01957}" destId="{8662CF72-1C28-47A1-A92F-0AAA4542E5DF}" srcOrd="3" destOrd="0" parTransId="{19366E43-644B-41C3-AE11-4DD928BA2597}" sibTransId="{170ECC0C-B09D-4787-902E-43CE13A459A1}"/>
    <dgm:cxn modelId="{701ADC4E-B85F-4815-9023-7769B99F3D87}" type="presParOf" srcId="{B24DFAD5-3870-4381-992F-3A3DCDF39AFA}" destId="{3A1C63A2-F816-433B-A443-289FD04ABB61}" srcOrd="0" destOrd="0" presId="urn:microsoft.com/office/officeart/2005/8/layout/process3"/>
    <dgm:cxn modelId="{04464DEC-A7CD-4CB8-B46C-075BED76BF00}" type="presParOf" srcId="{3A1C63A2-F816-433B-A443-289FD04ABB61}" destId="{03B91CBA-2D48-4138-9C26-06DD8295FD61}" srcOrd="0" destOrd="0" presId="urn:microsoft.com/office/officeart/2005/8/layout/process3"/>
    <dgm:cxn modelId="{8BECF338-9FA6-4039-BA28-B7235FF99259}" type="presParOf" srcId="{3A1C63A2-F816-433B-A443-289FD04ABB61}" destId="{CCD0B026-7EE9-477D-8E71-97FFA0B20018}" srcOrd="1" destOrd="0" presId="urn:microsoft.com/office/officeart/2005/8/layout/process3"/>
    <dgm:cxn modelId="{2E30BF9E-2E58-41F9-92B3-866AAB522830}" type="presParOf" srcId="{3A1C63A2-F816-433B-A443-289FD04ABB61}" destId="{B645E5DD-5B40-4DDA-B604-DF2AC4318671}" srcOrd="2" destOrd="0" presId="urn:microsoft.com/office/officeart/2005/8/layout/process3"/>
    <dgm:cxn modelId="{AD40C06E-4D4F-4976-82CD-33FC9ABE6392}" type="presParOf" srcId="{B24DFAD5-3870-4381-992F-3A3DCDF39AFA}" destId="{607AC9E6-5DFB-48FF-97E7-637B912F3DAC}" srcOrd="1" destOrd="0" presId="urn:microsoft.com/office/officeart/2005/8/layout/process3"/>
    <dgm:cxn modelId="{7B09278A-53B5-4CEF-A825-6FEADF0F71AF}" type="presParOf" srcId="{607AC9E6-5DFB-48FF-97E7-637B912F3DAC}" destId="{A8274514-2B8C-46A9-A1DB-F94E64A3D5DF}" srcOrd="0" destOrd="0" presId="urn:microsoft.com/office/officeart/2005/8/layout/process3"/>
    <dgm:cxn modelId="{62BD6ED7-9EB8-4D46-9D54-5D21056ABDD6}" type="presParOf" srcId="{B24DFAD5-3870-4381-992F-3A3DCDF39AFA}" destId="{515B4ECE-5829-42F9-9E1A-DB45DCA81F0B}" srcOrd="2" destOrd="0" presId="urn:microsoft.com/office/officeart/2005/8/layout/process3"/>
    <dgm:cxn modelId="{FE8521A3-B9B8-448A-BEC3-35F7F5D12300}" type="presParOf" srcId="{515B4ECE-5829-42F9-9E1A-DB45DCA81F0B}" destId="{E8145848-EA49-45F1-A756-7D70F0CC7217}" srcOrd="0" destOrd="0" presId="urn:microsoft.com/office/officeart/2005/8/layout/process3"/>
    <dgm:cxn modelId="{279C137A-4514-4007-80BD-9B1DAAD88EB6}" type="presParOf" srcId="{515B4ECE-5829-42F9-9E1A-DB45DCA81F0B}" destId="{904FA6E0-B731-4A20-9A6C-A139797D049D}" srcOrd="1" destOrd="0" presId="urn:microsoft.com/office/officeart/2005/8/layout/process3"/>
    <dgm:cxn modelId="{81F3CBC8-D115-4D89-8171-898B9701D8AB}" type="presParOf" srcId="{515B4ECE-5829-42F9-9E1A-DB45DCA81F0B}" destId="{1E400D23-D789-4C9D-BBCC-28753431E3BB}" srcOrd="2" destOrd="0" presId="urn:microsoft.com/office/officeart/2005/8/layout/process3"/>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4180D-E11F-466B-9BF1-D75B79566851}">
      <dsp:nvSpPr>
        <dsp:cNvPr id="0" name=""/>
        <dsp:cNvSpPr/>
      </dsp:nvSpPr>
      <dsp:spPr>
        <a:xfrm rot="5400000">
          <a:off x="-156980" y="167487"/>
          <a:ext cx="1046539" cy="732577"/>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lt-LT" sz="2000" kern="1200" dirty="0" smtClean="0"/>
            <a:t>1</a:t>
          </a:r>
          <a:endParaRPr lang="lt-LT" sz="2000" kern="1200" dirty="0"/>
        </a:p>
      </dsp:txBody>
      <dsp:txXfrm rot="-5400000">
        <a:off x="2" y="376795"/>
        <a:ext cx="732577" cy="313962"/>
      </dsp:txXfrm>
    </dsp:sp>
    <dsp:sp modelId="{B89F831E-7783-4791-9148-9EA8189C454F}">
      <dsp:nvSpPr>
        <dsp:cNvPr id="0" name=""/>
        <dsp:cNvSpPr/>
      </dsp:nvSpPr>
      <dsp:spPr>
        <a:xfrm rot="5400000">
          <a:off x="3956707" y="-3224129"/>
          <a:ext cx="680250" cy="7128510"/>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lt-LT" sz="2000" kern="1200" dirty="0" smtClean="0"/>
            <a:t>VVG parengia Vietos projektų finansavimo sąlygų aprašus kiekvienai kvietimo priemonei atskirai</a:t>
          </a:r>
          <a:endParaRPr lang="lt-LT" sz="2000" kern="1200" dirty="0"/>
        </a:p>
      </dsp:txBody>
      <dsp:txXfrm rot="-5400000">
        <a:off x="732578" y="33207"/>
        <a:ext cx="7095303" cy="613836"/>
      </dsp:txXfrm>
    </dsp:sp>
    <dsp:sp modelId="{6CB9A961-9D6A-45B5-834C-882444A65DC7}">
      <dsp:nvSpPr>
        <dsp:cNvPr id="0" name=""/>
        <dsp:cNvSpPr/>
      </dsp:nvSpPr>
      <dsp:spPr>
        <a:xfrm rot="5400000">
          <a:off x="-156980" y="1320787"/>
          <a:ext cx="1046539" cy="732577"/>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lt-LT" sz="2000" kern="1200" dirty="0" smtClean="0"/>
            <a:t>2</a:t>
          </a:r>
          <a:endParaRPr lang="lt-LT" sz="2000" kern="1200" dirty="0"/>
        </a:p>
      </dsp:txBody>
      <dsp:txXfrm rot="-5400000">
        <a:off x="2" y="1530095"/>
        <a:ext cx="732577" cy="313962"/>
      </dsp:txXfrm>
    </dsp:sp>
    <dsp:sp modelId="{5E98C212-AD96-4715-8C07-F58A1001EBBF}">
      <dsp:nvSpPr>
        <dsp:cNvPr id="0" name=""/>
        <dsp:cNvSpPr/>
      </dsp:nvSpPr>
      <dsp:spPr>
        <a:xfrm rot="5400000">
          <a:off x="3738500" y="-2174659"/>
          <a:ext cx="1116665" cy="7128510"/>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lt-LT" sz="2000" kern="1200" dirty="0" smtClean="0"/>
            <a:t>VVG parengtus aprašus suderinimui teikia Nacionalinei mokėjimo agentūrai prie LR Žemės ūkio ministerijos likus ne mažiau kaip 30 darbo dienų iki planuojamos paraiškų priėmimo pradžios</a:t>
          </a:r>
          <a:endParaRPr lang="lt-LT" sz="2000" kern="1200" dirty="0"/>
        </a:p>
      </dsp:txBody>
      <dsp:txXfrm rot="-5400000">
        <a:off x="732578" y="885774"/>
        <a:ext cx="7073999" cy="1007643"/>
      </dsp:txXfrm>
    </dsp:sp>
    <dsp:sp modelId="{0A04132F-39FD-4BC9-BB58-EDB4B4AB1C33}">
      <dsp:nvSpPr>
        <dsp:cNvPr id="0" name=""/>
        <dsp:cNvSpPr/>
      </dsp:nvSpPr>
      <dsp:spPr>
        <a:xfrm rot="5400000">
          <a:off x="-156980" y="2255879"/>
          <a:ext cx="1046539" cy="732577"/>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lt-LT" sz="2000" kern="1200" dirty="0" smtClean="0"/>
            <a:t>3</a:t>
          </a:r>
          <a:endParaRPr lang="lt-LT" sz="2000" kern="1200" dirty="0"/>
        </a:p>
      </dsp:txBody>
      <dsp:txXfrm rot="-5400000">
        <a:off x="2" y="2465187"/>
        <a:ext cx="732577" cy="313962"/>
      </dsp:txXfrm>
    </dsp:sp>
    <dsp:sp modelId="{B75D39F3-7CA8-45F6-A378-25E6AE03100E}">
      <dsp:nvSpPr>
        <dsp:cNvPr id="0" name=""/>
        <dsp:cNvSpPr/>
      </dsp:nvSpPr>
      <dsp:spPr>
        <a:xfrm rot="5400000">
          <a:off x="3956707" y="-1125230"/>
          <a:ext cx="680250" cy="7128510"/>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lt-LT" sz="2000" kern="1200" dirty="0" smtClean="0"/>
            <a:t>Nacionalinė mokėjimo agentūra išnagrinėja pateiktus aprašus per 20 darbo dienų</a:t>
          </a:r>
          <a:endParaRPr lang="lt-LT" sz="2000" kern="1200" dirty="0"/>
        </a:p>
      </dsp:txBody>
      <dsp:txXfrm rot="-5400000">
        <a:off x="732578" y="2132106"/>
        <a:ext cx="7095303" cy="613836"/>
      </dsp:txXfrm>
    </dsp:sp>
    <dsp:sp modelId="{98CA107C-CDE4-43C5-BCF9-BCD984CBEFF7}">
      <dsp:nvSpPr>
        <dsp:cNvPr id="0" name=""/>
        <dsp:cNvSpPr/>
      </dsp:nvSpPr>
      <dsp:spPr>
        <a:xfrm rot="5400000">
          <a:off x="-156980" y="3190972"/>
          <a:ext cx="1046539" cy="732577"/>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lt-LT" sz="2100" kern="1200" dirty="0" smtClean="0"/>
            <a:t>4</a:t>
          </a:r>
          <a:endParaRPr lang="lt-LT" sz="2100" kern="1200" dirty="0"/>
        </a:p>
      </dsp:txBody>
      <dsp:txXfrm rot="-5400000">
        <a:off x="2" y="3400280"/>
        <a:ext cx="732577" cy="313962"/>
      </dsp:txXfrm>
    </dsp:sp>
    <dsp:sp modelId="{EB092C25-5FF4-4495-A360-F5CA7970E311}">
      <dsp:nvSpPr>
        <dsp:cNvPr id="0" name=""/>
        <dsp:cNvSpPr/>
      </dsp:nvSpPr>
      <dsp:spPr>
        <a:xfrm rot="5400000">
          <a:off x="3956707" y="-190138"/>
          <a:ext cx="680250" cy="7128510"/>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lt-LT" sz="2000" kern="1200" dirty="0" smtClean="0"/>
            <a:t>Gavusi teigiamą išvadą VVG teikia Vietos projektų finansavimo sąlygų aprašus tvirtinti VVG valdybai</a:t>
          </a:r>
          <a:endParaRPr lang="lt-LT" sz="2000" kern="1200" dirty="0"/>
        </a:p>
      </dsp:txBody>
      <dsp:txXfrm rot="-5400000">
        <a:off x="732578" y="3067198"/>
        <a:ext cx="7095303" cy="613836"/>
      </dsp:txXfrm>
    </dsp:sp>
    <dsp:sp modelId="{3CD44C51-4EC1-4E56-904D-F1FBB3D16BED}">
      <dsp:nvSpPr>
        <dsp:cNvPr id="0" name=""/>
        <dsp:cNvSpPr/>
      </dsp:nvSpPr>
      <dsp:spPr>
        <a:xfrm rot="5400000">
          <a:off x="-156980" y="4130200"/>
          <a:ext cx="1046539" cy="732577"/>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lt-LT" sz="2100" kern="1200" dirty="0" smtClean="0"/>
            <a:t>5</a:t>
          </a:r>
          <a:endParaRPr lang="lt-LT" sz="2100" kern="1200" dirty="0"/>
        </a:p>
      </dsp:txBody>
      <dsp:txXfrm rot="-5400000">
        <a:off x="2" y="4339508"/>
        <a:ext cx="732577" cy="313962"/>
      </dsp:txXfrm>
    </dsp:sp>
    <dsp:sp modelId="{EC62E675-AEFF-4421-93D1-5B4A1ACB8824}">
      <dsp:nvSpPr>
        <dsp:cNvPr id="0" name=""/>
        <dsp:cNvSpPr/>
      </dsp:nvSpPr>
      <dsp:spPr>
        <a:xfrm rot="5400000">
          <a:off x="3952571" y="749089"/>
          <a:ext cx="688522" cy="7128510"/>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lt-LT" sz="2000" kern="1200" dirty="0" smtClean="0"/>
            <a:t>VVG skelbia kvietimą teikti vietos projektus</a:t>
          </a:r>
          <a:endParaRPr lang="lt-LT" sz="2000" kern="1200" dirty="0"/>
        </a:p>
      </dsp:txBody>
      <dsp:txXfrm rot="-5400000">
        <a:off x="732578" y="4002694"/>
        <a:ext cx="7094899" cy="6213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24245" cy="341709"/>
          </a:xfrm>
          <a:prstGeom prst="rect">
            <a:avLst/>
          </a:prstGeom>
        </p:spPr>
        <p:txBody>
          <a:bodyPr vert="horz" lIns="91769" tIns="45885" rIns="91769" bIns="45885" rtlCol="0"/>
          <a:lstStyle>
            <a:lvl1pPr algn="l">
              <a:defRPr sz="1200"/>
            </a:lvl1pPr>
          </a:lstStyle>
          <a:p>
            <a:endParaRPr lang="lt-LT"/>
          </a:p>
        </p:txBody>
      </p:sp>
      <p:sp>
        <p:nvSpPr>
          <p:cNvPr id="3" name="Date Placeholder 2"/>
          <p:cNvSpPr>
            <a:spLocks noGrp="1"/>
          </p:cNvSpPr>
          <p:nvPr>
            <p:ph type="dt" sz="quarter" idx="1"/>
          </p:nvPr>
        </p:nvSpPr>
        <p:spPr>
          <a:xfrm>
            <a:off x="5652472" y="1"/>
            <a:ext cx="4324245" cy="341709"/>
          </a:xfrm>
          <a:prstGeom prst="rect">
            <a:avLst/>
          </a:prstGeom>
        </p:spPr>
        <p:txBody>
          <a:bodyPr vert="horz" lIns="91769" tIns="45885" rIns="91769" bIns="45885" rtlCol="0"/>
          <a:lstStyle>
            <a:lvl1pPr algn="r">
              <a:defRPr sz="1200"/>
            </a:lvl1pPr>
          </a:lstStyle>
          <a:p>
            <a:fld id="{F929133B-C7AA-4B88-96E0-0592AAA761E1}" type="datetimeFigureOut">
              <a:rPr lang="lt-LT" smtClean="0"/>
              <a:pPr/>
              <a:t>2016-11-09</a:t>
            </a:fld>
            <a:endParaRPr lang="lt-LT"/>
          </a:p>
        </p:txBody>
      </p:sp>
      <p:sp>
        <p:nvSpPr>
          <p:cNvPr id="4" name="Footer Placeholder 3"/>
          <p:cNvSpPr>
            <a:spLocks noGrp="1"/>
          </p:cNvSpPr>
          <p:nvPr>
            <p:ph type="ftr" sz="quarter" idx="2"/>
          </p:nvPr>
        </p:nvSpPr>
        <p:spPr>
          <a:xfrm>
            <a:off x="0" y="6491293"/>
            <a:ext cx="4324245" cy="341709"/>
          </a:xfrm>
          <a:prstGeom prst="rect">
            <a:avLst/>
          </a:prstGeom>
        </p:spPr>
        <p:txBody>
          <a:bodyPr vert="horz" lIns="91769" tIns="45885" rIns="91769" bIns="45885" rtlCol="0" anchor="b"/>
          <a:lstStyle>
            <a:lvl1pPr algn="l">
              <a:defRPr sz="1200"/>
            </a:lvl1pPr>
          </a:lstStyle>
          <a:p>
            <a:endParaRPr lang="lt-LT"/>
          </a:p>
        </p:txBody>
      </p:sp>
      <p:sp>
        <p:nvSpPr>
          <p:cNvPr id="5" name="Slide Number Placeholder 4"/>
          <p:cNvSpPr>
            <a:spLocks noGrp="1"/>
          </p:cNvSpPr>
          <p:nvPr>
            <p:ph type="sldNum" sz="quarter" idx="3"/>
          </p:nvPr>
        </p:nvSpPr>
        <p:spPr>
          <a:xfrm>
            <a:off x="5652472" y="6491293"/>
            <a:ext cx="4324245" cy="341709"/>
          </a:xfrm>
          <a:prstGeom prst="rect">
            <a:avLst/>
          </a:prstGeom>
        </p:spPr>
        <p:txBody>
          <a:bodyPr vert="horz" lIns="91769" tIns="45885" rIns="91769" bIns="45885" rtlCol="0" anchor="b"/>
          <a:lstStyle>
            <a:lvl1pPr algn="r">
              <a:defRPr sz="1200"/>
            </a:lvl1pPr>
          </a:lstStyle>
          <a:p>
            <a:fld id="{A645AD23-A60D-44D2-8380-F6D3CCCD7C40}" type="slidenum">
              <a:rPr lang="lt-LT" smtClean="0"/>
              <a:pPr/>
              <a:t>‹#›</a:t>
            </a:fld>
            <a:endParaRPr lang="lt-LT"/>
          </a:p>
        </p:txBody>
      </p:sp>
    </p:spTree>
    <p:extLst>
      <p:ext uri="{BB962C8B-B14F-4D97-AF65-F5344CB8AC3E}">
        <p14:creationId xmlns:p14="http://schemas.microsoft.com/office/powerpoint/2010/main" val="353573630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lt-LT" smtClean="0"/>
              <a:t>Spustelėję redag. ruoš. pavad. stilių</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Spustelėję redag. ruoš. paantrš. stilių</a:t>
            </a:r>
            <a:endParaRPr lang="en-US" dirty="0"/>
          </a:p>
        </p:txBody>
      </p:sp>
      <p:sp>
        <p:nvSpPr>
          <p:cNvPr id="4" name="Date Placeholder 3"/>
          <p:cNvSpPr>
            <a:spLocks noGrp="1"/>
          </p:cNvSpPr>
          <p:nvPr>
            <p:ph type="dt" sz="half" idx="10"/>
          </p:nvPr>
        </p:nvSpPr>
        <p:spPr/>
        <p:txBody>
          <a:bodyPr/>
          <a:lstStyle/>
          <a:p>
            <a:fld id="{E2D0AF74-CD9E-4B47-B47D-63D55564B6C5}" type="datetimeFigureOut">
              <a:rPr lang="lt-LT" smtClean="0"/>
              <a:pPr/>
              <a:t>2016-11-09</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24D9B63C-748F-4B62-A6C1-F92B2F72CFA8}" type="slidenum">
              <a:rPr lang="lt-LT" smtClean="0"/>
              <a:pPr/>
              <a:t>‹#›</a:t>
            </a:fld>
            <a:endParaRPr lang="lt-LT"/>
          </a:p>
        </p:txBody>
      </p:sp>
    </p:spTree>
    <p:extLst>
      <p:ext uri="{BB962C8B-B14F-4D97-AF65-F5344CB8AC3E}">
        <p14:creationId xmlns:p14="http://schemas.microsoft.com/office/powerpoint/2010/main" val="2193848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vadinima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lt-LT" smtClean="0"/>
              <a:t>Spustelėję redag. ruoš. pavad. stilių</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e Placeholder 3"/>
          <p:cNvSpPr>
            <a:spLocks noGrp="1"/>
          </p:cNvSpPr>
          <p:nvPr>
            <p:ph type="dt" sz="half" idx="10"/>
          </p:nvPr>
        </p:nvSpPr>
        <p:spPr/>
        <p:txBody>
          <a:bodyPr/>
          <a:lstStyle/>
          <a:p>
            <a:fld id="{E2D0AF74-CD9E-4B47-B47D-63D55564B6C5}" type="datetimeFigureOut">
              <a:rPr lang="lt-LT" smtClean="0"/>
              <a:pPr/>
              <a:t>2016-11-09</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24D9B63C-748F-4B62-A6C1-F92B2F72CFA8}" type="slidenum">
              <a:rPr lang="lt-LT" smtClean="0"/>
              <a:pPr/>
              <a:t>‹#›</a:t>
            </a:fld>
            <a:endParaRPr lang="lt-LT"/>
          </a:p>
        </p:txBody>
      </p:sp>
    </p:spTree>
    <p:extLst>
      <p:ext uri="{BB962C8B-B14F-4D97-AF65-F5344CB8AC3E}">
        <p14:creationId xmlns:p14="http://schemas.microsoft.com/office/powerpoint/2010/main" val="1368967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siūlymas su antrašt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lt-LT" smtClean="0"/>
              <a:t>Spustelėję redag. ruoš. pavad. stilių</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smtClean="0"/>
              <a:t>Spustelėję redag. ruoš. teksto stilių</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e Placeholder 3"/>
          <p:cNvSpPr>
            <a:spLocks noGrp="1"/>
          </p:cNvSpPr>
          <p:nvPr>
            <p:ph type="dt" sz="half" idx="10"/>
          </p:nvPr>
        </p:nvSpPr>
        <p:spPr/>
        <p:txBody>
          <a:bodyPr/>
          <a:lstStyle/>
          <a:p>
            <a:fld id="{E2D0AF74-CD9E-4B47-B47D-63D55564B6C5}" type="datetimeFigureOut">
              <a:rPr lang="lt-LT" smtClean="0"/>
              <a:pPr/>
              <a:t>2016-11-09</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24D9B63C-748F-4B62-A6C1-F92B2F72CFA8}" type="slidenum">
              <a:rPr lang="lt-LT" smtClean="0"/>
              <a:pPr/>
              <a:t>‹#›</a:t>
            </a:fld>
            <a:endParaRPr lang="lt-LT"/>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607080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ortelės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lt-LT" smtClean="0"/>
              <a:t>Spustelėję redag. ruoš. pavad. stilių</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e Placeholder 3"/>
          <p:cNvSpPr>
            <a:spLocks noGrp="1"/>
          </p:cNvSpPr>
          <p:nvPr>
            <p:ph type="dt" sz="half" idx="10"/>
          </p:nvPr>
        </p:nvSpPr>
        <p:spPr/>
        <p:txBody>
          <a:bodyPr/>
          <a:lstStyle/>
          <a:p>
            <a:fld id="{E2D0AF74-CD9E-4B47-B47D-63D55564B6C5}" type="datetimeFigureOut">
              <a:rPr lang="lt-LT" smtClean="0"/>
              <a:pPr/>
              <a:t>2016-11-09</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24D9B63C-748F-4B62-A6C1-F92B2F72CFA8}" type="slidenum">
              <a:rPr lang="lt-LT" smtClean="0"/>
              <a:pPr/>
              <a:t>‹#›</a:t>
            </a:fld>
            <a:endParaRPr lang="lt-LT"/>
          </a:p>
        </p:txBody>
      </p:sp>
    </p:spTree>
    <p:extLst>
      <p:ext uri="{BB962C8B-B14F-4D97-AF65-F5344CB8AC3E}">
        <p14:creationId xmlns:p14="http://schemas.microsoft.com/office/powerpoint/2010/main" val="21552096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asiūlymo pavadinimas kortelės">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lt-LT" smtClean="0"/>
              <a:t>Spustelėję redag. ruoš. pavad. stilių</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smtClean="0"/>
              <a:t>Spustelėję redag. ruoš. teksto stilių</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e Placeholder 3"/>
          <p:cNvSpPr>
            <a:spLocks noGrp="1"/>
          </p:cNvSpPr>
          <p:nvPr>
            <p:ph type="dt" sz="half" idx="10"/>
          </p:nvPr>
        </p:nvSpPr>
        <p:spPr/>
        <p:txBody>
          <a:bodyPr/>
          <a:lstStyle/>
          <a:p>
            <a:fld id="{E2D0AF74-CD9E-4B47-B47D-63D55564B6C5}" type="datetimeFigureOut">
              <a:rPr lang="lt-LT" smtClean="0"/>
              <a:pPr/>
              <a:t>2016-11-09</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24D9B63C-748F-4B62-A6C1-F92B2F72CFA8}" type="slidenum">
              <a:rPr lang="lt-LT" smtClean="0"/>
              <a:pPr/>
              <a:t>‹#›</a:t>
            </a:fld>
            <a:endParaRPr lang="lt-LT"/>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171375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rba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lt-LT" smtClean="0"/>
              <a:t>Spustelėję redag. ruoš. pavad. stilių</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smtClean="0"/>
              <a:t>Spustelėję redag. ruoš. teksto stilių</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e Placeholder 3"/>
          <p:cNvSpPr>
            <a:spLocks noGrp="1"/>
          </p:cNvSpPr>
          <p:nvPr>
            <p:ph type="dt" sz="half" idx="10"/>
          </p:nvPr>
        </p:nvSpPr>
        <p:spPr/>
        <p:txBody>
          <a:bodyPr/>
          <a:lstStyle/>
          <a:p>
            <a:fld id="{E2D0AF74-CD9E-4B47-B47D-63D55564B6C5}" type="datetimeFigureOut">
              <a:rPr lang="lt-LT" smtClean="0"/>
              <a:pPr/>
              <a:t>2016-11-09</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24D9B63C-748F-4B62-A6C1-F92B2F72CFA8}" type="slidenum">
              <a:rPr lang="lt-LT" smtClean="0"/>
              <a:pPr/>
              <a:t>‹#›</a:t>
            </a:fld>
            <a:endParaRPr lang="lt-LT"/>
          </a:p>
        </p:txBody>
      </p:sp>
    </p:spTree>
    <p:extLst>
      <p:ext uri="{BB962C8B-B14F-4D97-AF65-F5344CB8AC3E}">
        <p14:creationId xmlns:p14="http://schemas.microsoft.com/office/powerpoint/2010/main" val="23925063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Vertical Text Placeholder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Date Placeholder 3"/>
          <p:cNvSpPr>
            <a:spLocks noGrp="1"/>
          </p:cNvSpPr>
          <p:nvPr>
            <p:ph type="dt" sz="half" idx="10"/>
          </p:nvPr>
        </p:nvSpPr>
        <p:spPr/>
        <p:txBody>
          <a:bodyPr/>
          <a:lstStyle/>
          <a:p>
            <a:fld id="{E2D0AF74-CD9E-4B47-B47D-63D55564B6C5}" type="datetimeFigureOut">
              <a:rPr lang="lt-LT" smtClean="0"/>
              <a:pPr/>
              <a:t>2016-11-09</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24D9B63C-748F-4B62-A6C1-F92B2F72CFA8}" type="slidenum">
              <a:rPr lang="lt-LT" smtClean="0"/>
              <a:pPr/>
              <a:t>‹#›</a:t>
            </a:fld>
            <a:endParaRPr lang="lt-LT"/>
          </a:p>
        </p:txBody>
      </p:sp>
    </p:spTree>
    <p:extLst>
      <p:ext uri="{BB962C8B-B14F-4D97-AF65-F5344CB8AC3E}">
        <p14:creationId xmlns:p14="http://schemas.microsoft.com/office/powerpoint/2010/main" val="15765041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lt-LT" smtClean="0"/>
              <a:t>Spustelėję redag. ruoš. pavad. stilių</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Date Placeholder 3"/>
          <p:cNvSpPr>
            <a:spLocks noGrp="1"/>
          </p:cNvSpPr>
          <p:nvPr>
            <p:ph type="dt" sz="half" idx="10"/>
          </p:nvPr>
        </p:nvSpPr>
        <p:spPr/>
        <p:txBody>
          <a:bodyPr/>
          <a:lstStyle/>
          <a:p>
            <a:fld id="{E2D0AF74-CD9E-4B47-B47D-63D55564B6C5}" type="datetimeFigureOut">
              <a:rPr lang="lt-LT" smtClean="0"/>
              <a:pPr/>
              <a:t>2016-11-09</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24D9B63C-748F-4B62-A6C1-F92B2F72CFA8}" type="slidenum">
              <a:rPr lang="lt-LT" smtClean="0"/>
              <a:pPr/>
              <a:t>‹#›</a:t>
            </a:fld>
            <a:endParaRPr lang="lt-LT"/>
          </a:p>
        </p:txBody>
      </p:sp>
    </p:spTree>
    <p:extLst>
      <p:ext uri="{BB962C8B-B14F-4D97-AF65-F5344CB8AC3E}">
        <p14:creationId xmlns:p14="http://schemas.microsoft.com/office/powerpoint/2010/main" val="4133417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Content Placeholder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Date Placeholder 3"/>
          <p:cNvSpPr>
            <a:spLocks noGrp="1"/>
          </p:cNvSpPr>
          <p:nvPr>
            <p:ph type="dt" sz="half" idx="10"/>
          </p:nvPr>
        </p:nvSpPr>
        <p:spPr/>
        <p:txBody>
          <a:bodyPr/>
          <a:lstStyle/>
          <a:p>
            <a:fld id="{E2D0AF74-CD9E-4B47-B47D-63D55564B6C5}" type="datetimeFigureOut">
              <a:rPr lang="lt-LT" smtClean="0"/>
              <a:pPr/>
              <a:t>2016-11-09</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24D9B63C-748F-4B62-A6C1-F92B2F72CFA8}" type="slidenum">
              <a:rPr lang="lt-LT" smtClean="0"/>
              <a:pPr/>
              <a:t>‹#›</a:t>
            </a:fld>
            <a:endParaRPr lang="lt-LT"/>
          </a:p>
        </p:txBody>
      </p:sp>
    </p:spTree>
    <p:extLst>
      <p:ext uri="{BB962C8B-B14F-4D97-AF65-F5344CB8AC3E}">
        <p14:creationId xmlns:p14="http://schemas.microsoft.com/office/powerpoint/2010/main" val="281630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lt-LT" smtClean="0"/>
              <a:t>Spustelėję redag. ruoš. pavad. stilių</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e Placeholder 3"/>
          <p:cNvSpPr>
            <a:spLocks noGrp="1"/>
          </p:cNvSpPr>
          <p:nvPr>
            <p:ph type="dt" sz="half" idx="10"/>
          </p:nvPr>
        </p:nvSpPr>
        <p:spPr/>
        <p:txBody>
          <a:bodyPr/>
          <a:lstStyle/>
          <a:p>
            <a:fld id="{E2D0AF74-CD9E-4B47-B47D-63D55564B6C5}" type="datetimeFigureOut">
              <a:rPr lang="lt-LT" smtClean="0"/>
              <a:pPr/>
              <a:t>2016-11-09</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24D9B63C-748F-4B62-A6C1-F92B2F72CFA8}" type="slidenum">
              <a:rPr lang="lt-LT" smtClean="0"/>
              <a:pPr/>
              <a:t>‹#›</a:t>
            </a:fld>
            <a:endParaRPr lang="lt-LT"/>
          </a:p>
        </p:txBody>
      </p:sp>
    </p:spTree>
    <p:extLst>
      <p:ext uri="{BB962C8B-B14F-4D97-AF65-F5344CB8AC3E}">
        <p14:creationId xmlns:p14="http://schemas.microsoft.com/office/powerpoint/2010/main" val="2620430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lt-LT" smtClean="0"/>
              <a:t>Spustelėję redag. ruoš. pavad. stilių</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5" name="Date Placeholder 4"/>
          <p:cNvSpPr>
            <a:spLocks noGrp="1"/>
          </p:cNvSpPr>
          <p:nvPr>
            <p:ph type="dt" sz="half" idx="10"/>
          </p:nvPr>
        </p:nvSpPr>
        <p:spPr/>
        <p:txBody>
          <a:bodyPr/>
          <a:lstStyle/>
          <a:p>
            <a:fld id="{E2D0AF74-CD9E-4B47-B47D-63D55564B6C5}" type="datetimeFigureOut">
              <a:rPr lang="lt-LT" smtClean="0"/>
              <a:pPr/>
              <a:t>2016-11-09</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24D9B63C-748F-4B62-A6C1-F92B2F72CFA8}" type="slidenum">
              <a:rPr lang="lt-LT" smtClean="0"/>
              <a:pPr/>
              <a:t>‹#›</a:t>
            </a:fld>
            <a:endParaRPr lang="lt-LT"/>
          </a:p>
        </p:txBody>
      </p:sp>
    </p:spTree>
    <p:extLst>
      <p:ext uri="{BB962C8B-B14F-4D97-AF65-F5344CB8AC3E}">
        <p14:creationId xmlns:p14="http://schemas.microsoft.com/office/powerpoint/2010/main" val="1350905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lt-LT" smtClean="0"/>
              <a:t>Spustelėję redag. ruoš. pavad. stilių</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7" name="Date Placeholder 6"/>
          <p:cNvSpPr>
            <a:spLocks noGrp="1"/>
          </p:cNvSpPr>
          <p:nvPr>
            <p:ph type="dt" sz="half" idx="10"/>
          </p:nvPr>
        </p:nvSpPr>
        <p:spPr/>
        <p:txBody>
          <a:bodyPr/>
          <a:lstStyle/>
          <a:p>
            <a:fld id="{E2D0AF74-CD9E-4B47-B47D-63D55564B6C5}" type="datetimeFigureOut">
              <a:rPr lang="lt-LT" smtClean="0"/>
              <a:pPr/>
              <a:t>2016-11-09</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24D9B63C-748F-4B62-A6C1-F92B2F72CFA8}" type="slidenum">
              <a:rPr lang="lt-LT" smtClean="0"/>
              <a:pPr/>
              <a:t>‹#›</a:t>
            </a:fld>
            <a:endParaRPr lang="lt-LT"/>
          </a:p>
        </p:txBody>
      </p:sp>
    </p:spTree>
    <p:extLst>
      <p:ext uri="{BB962C8B-B14F-4D97-AF65-F5344CB8AC3E}">
        <p14:creationId xmlns:p14="http://schemas.microsoft.com/office/powerpoint/2010/main" val="4130844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lt-LT" smtClean="0"/>
              <a:t>Spustelėję redag. ruoš. pavad. stilių</a:t>
            </a:r>
            <a:endParaRPr lang="en-US" dirty="0"/>
          </a:p>
        </p:txBody>
      </p:sp>
      <p:sp>
        <p:nvSpPr>
          <p:cNvPr id="3" name="Date Placeholder 2"/>
          <p:cNvSpPr>
            <a:spLocks noGrp="1"/>
          </p:cNvSpPr>
          <p:nvPr>
            <p:ph type="dt" sz="half" idx="10"/>
          </p:nvPr>
        </p:nvSpPr>
        <p:spPr/>
        <p:txBody>
          <a:bodyPr/>
          <a:lstStyle/>
          <a:p>
            <a:fld id="{E2D0AF74-CD9E-4B47-B47D-63D55564B6C5}" type="datetimeFigureOut">
              <a:rPr lang="lt-LT" smtClean="0"/>
              <a:pPr/>
              <a:t>2016-11-09</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24D9B63C-748F-4B62-A6C1-F92B2F72CFA8}" type="slidenum">
              <a:rPr lang="lt-LT" smtClean="0"/>
              <a:pPr/>
              <a:t>‹#›</a:t>
            </a:fld>
            <a:endParaRPr lang="lt-LT"/>
          </a:p>
        </p:txBody>
      </p:sp>
    </p:spTree>
    <p:extLst>
      <p:ext uri="{BB962C8B-B14F-4D97-AF65-F5344CB8AC3E}">
        <p14:creationId xmlns:p14="http://schemas.microsoft.com/office/powerpoint/2010/main" val="688166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D0AF74-CD9E-4B47-B47D-63D55564B6C5}" type="datetimeFigureOut">
              <a:rPr lang="lt-LT" smtClean="0"/>
              <a:pPr/>
              <a:t>2016-11-09</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24D9B63C-748F-4B62-A6C1-F92B2F72CFA8}" type="slidenum">
              <a:rPr lang="lt-LT" smtClean="0"/>
              <a:pPr/>
              <a:t>‹#›</a:t>
            </a:fld>
            <a:endParaRPr lang="lt-LT"/>
          </a:p>
        </p:txBody>
      </p:sp>
    </p:spTree>
    <p:extLst>
      <p:ext uri="{BB962C8B-B14F-4D97-AF65-F5344CB8AC3E}">
        <p14:creationId xmlns:p14="http://schemas.microsoft.com/office/powerpoint/2010/main" val="1539461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lt-LT" smtClean="0"/>
              <a:t>Spustelėję redag. ruoš. pavad. stilių</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lt-LT" smtClean="0"/>
              <a:t>Spustelėję redag. ruoš. teksto stilių</a:t>
            </a:r>
          </a:p>
        </p:txBody>
      </p:sp>
      <p:sp>
        <p:nvSpPr>
          <p:cNvPr id="5" name="Date Placeholder 4"/>
          <p:cNvSpPr>
            <a:spLocks noGrp="1"/>
          </p:cNvSpPr>
          <p:nvPr>
            <p:ph type="dt" sz="half" idx="10"/>
          </p:nvPr>
        </p:nvSpPr>
        <p:spPr/>
        <p:txBody>
          <a:bodyPr/>
          <a:lstStyle/>
          <a:p>
            <a:fld id="{E2D0AF74-CD9E-4B47-B47D-63D55564B6C5}" type="datetimeFigureOut">
              <a:rPr lang="lt-LT" smtClean="0"/>
              <a:pPr/>
              <a:t>2016-11-09</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24D9B63C-748F-4B62-A6C1-F92B2F72CFA8}" type="slidenum">
              <a:rPr lang="lt-LT" smtClean="0"/>
              <a:pPr/>
              <a:t>‹#›</a:t>
            </a:fld>
            <a:endParaRPr lang="lt-LT"/>
          </a:p>
        </p:txBody>
      </p:sp>
    </p:spTree>
    <p:extLst>
      <p:ext uri="{BB962C8B-B14F-4D97-AF65-F5344CB8AC3E}">
        <p14:creationId xmlns:p14="http://schemas.microsoft.com/office/powerpoint/2010/main" val="956336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lt-LT" smtClean="0"/>
              <a:t>Spustelėję redag. ruoš. pavad. stilių</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smtClean="0"/>
              <a:t>Spustelėkite piktogr. norėdami įtraukti pav.</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e Placeholder 4"/>
          <p:cNvSpPr>
            <a:spLocks noGrp="1"/>
          </p:cNvSpPr>
          <p:nvPr>
            <p:ph type="dt" sz="half" idx="10"/>
          </p:nvPr>
        </p:nvSpPr>
        <p:spPr/>
        <p:txBody>
          <a:bodyPr/>
          <a:lstStyle/>
          <a:p>
            <a:fld id="{E2D0AF74-CD9E-4B47-B47D-63D55564B6C5}" type="datetimeFigureOut">
              <a:rPr lang="lt-LT" smtClean="0"/>
              <a:pPr/>
              <a:t>2016-11-09</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24D9B63C-748F-4B62-A6C1-F92B2F72CFA8}" type="slidenum">
              <a:rPr lang="lt-LT" smtClean="0"/>
              <a:pPr/>
              <a:t>‹#›</a:t>
            </a:fld>
            <a:endParaRPr lang="lt-LT"/>
          </a:p>
        </p:txBody>
      </p:sp>
    </p:spTree>
    <p:extLst>
      <p:ext uri="{BB962C8B-B14F-4D97-AF65-F5344CB8AC3E}">
        <p14:creationId xmlns:p14="http://schemas.microsoft.com/office/powerpoint/2010/main" val="411837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lt-LT" smtClean="0"/>
              <a:t>Spustelėję redag. ruoš. pavad. stilių</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2D0AF74-CD9E-4B47-B47D-63D55564B6C5}" type="datetimeFigureOut">
              <a:rPr lang="lt-LT" smtClean="0"/>
              <a:pPr/>
              <a:t>2016-11-09</a:t>
            </a:fld>
            <a:endParaRPr lang="lt-LT"/>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24D9B63C-748F-4B62-A6C1-F92B2F72CFA8}" type="slidenum">
              <a:rPr lang="lt-LT" smtClean="0"/>
              <a:pPr/>
              <a:t>‹#›</a:t>
            </a:fld>
            <a:endParaRPr lang="lt-LT"/>
          </a:p>
        </p:txBody>
      </p:sp>
    </p:spTree>
    <p:extLst>
      <p:ext uri="{BB962C8B-B14F-4D97-AF65-F5344CB8AC3E}">
        <p14:creationId xmlns:p14="http://schemas.microsoft.com/office/powerpoint/2010/main" val="39336117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image" Target="../media/image1.png"/><Relationship Id="rId7" Type="http://schemas.openxmlformats.org/officeDocument/2006/relationships/diagramLayout" Target="../diagrams/layout2.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Data" Target="../diagrams/data2.xml"/><Relationship Id="rId5" Type="http://schemas.openxmlformats.org/officeDocument/2006/relationships/image" Target="../media/image6.jpeg"/><Relationship Id="rId10" Type="http://schemas.microsoft.com/office/2007/relationships/diagramDrawing" Target="../diagrams/drawing2.xml"/><Relationship Id="rId4" Type="http://schemas.openxmlformats.org/officeDocument/2006/relationships/image" Target="../media/image5.jpeg"/><Relationship Id="rId9" Type="http://schemas.openxmlformats.org/officeDocument/2006/relationships/diagramColors" Target="../diagrams/colors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1"/>
          <p:cNvPicPr>
            <a:picLocks noChangeAspect="1" noChangeArrowheads="1"/>
          </p:cNvPicPr>
          <p:nvPr/>
        </p:nvPicPr>
        <p:blipFill>
          <a:blip r:embed="rId2" cstate="print"/>
          <a:srcRect/>
          <a:stretch>
            <a:fillRect/>
          </a:stretch>
        </p:blipFill>
        <p:spPr bwMode="auto">
          <a:xfrm>
            <a:off x="4139952" y="1004708"/>
            <a:ext cx="1038225" cy="1028700"/>
          </a:xfrm>
          <a:prstGeom prst="rect">
            <a:avLst/>
          </a:prstGeom>
          <a:noFill/>
        </p:spPr>
      </p:pic>
      <p:pic>
        <p:nvPicPr>
          <p:cNvPr id="2050" name="Picture 2" descr="Lietuvos LEADER logo RGB 900x1200px"/>
          <p:cNvPicPr>
            <a:picLocks noChangeAspect="1" noChangeArrowheads="1"/>
          </p:cNvPicPr>
          <p:nvPr/>
        </p:nvPicPr>
        <p:blipFill>
          <a:blip r:embed="rId3" cstate="print"/>
          <a:srcRect/>
          <a:stretch>
            <a:fillRect/>
          </a:stretch>
        </p:blipFill>
        <p:spPr bwMode="auto">
          <a:xfrm>
            <a:off x="5572132" y="1000108"/>
            <a:ext cx="928688" cy="1114426"/>
          </a:xfrm>
          <a:prstGeom prst="rect">
            <a:avLst/>
          </a:prstGeom>
          <a:noFill/>
        </p:spPr>
      </p:pic>
      <p:pic>
        <p:nvPicPr>
          <p:cNvPr id="2049" name="Picture 4" descr="SRVVG_logo.jpg"/>
          <p:cNvPicPr>
            <a:picLocks noChangeAspect="1" noChangeArrowheads="1"/>
          </p:cNvPicPr>
          <p:nvPr/>
        </p:nvPicPr>
        <p:blipFill>
          <a:blip r:embed="rId4" cstate="print"/>
          <a:srcRect/>
          <a:stretch>
            <a:fillRect/>
          </a:stretch>
        </p:blipFill>
        <p:spPr bwMode="auto">
          <a:xfrm>
            <a:off x="6651790" y="928670"/>
            <a:ext cx="1520200" cy="1143008"/>
          </a:xfrm>
          <a:prstGeom prst="rect">
            <a:avLst/>
          </a:prstGeom>
          <a:noFill/>
        </p:spPr>
      </p:pic>
      <p:pic>
        <p:nvPicPr>
          <p:cNvPr id="2052" name="Picture 3"/>
          <p:cNvPicPr>
            <a:picLocks noChangeAspect="1" noChangeArrowheads="1"/>
          </p:cNvPicPr>
          <p:nvPr/>
        </p:nvPicPr>
        <p:blipFill>
          <a:blip r:embed="rId5" cstate="print"/>
          <a:srcRect/>
          <a:stretch>
            <a:fillRect/>
          </a:stretch>
        </p:blipFill>
        <p:spPr bwMode="auto">
          <a:xfrm>
            <a:off x="1000100" y="981750"/>
            <a:ext cx="2779812" cy="1089927"/>
          </a:xfrm>
          <a:prstGeom prst="rect">
            <a:avLst/>
          </a:prstGeom>
          <a:noFill/>
        </p:spPr>
      </p:pic>
      <p:sp>
        <p:nvSpPr>
          <p:cNvPr id="10" name="TextBox 9"/>
          <p:cNvSpPr txBox="1"/>
          <p:nvPr/>
        </p:nvSpPr>
        <p:spPr>
          <a:xfrm>
            <a:off x="627804" y="3068960"/>
            <a:ext cx="7760620" cy="1569660"/>
          </a:xfrm>
          <a:prstGeom prst="rect">
            <a:avLst/>
          </a:prstGeom>
          <a:noFill/>
        </p:spPr>
        <p:txBody>
          <a:bodyPr wrap="square" rtlCol="0">
            <a:spAutoFit/>
          </a:bodyPr>
          <a:lstStyle/>
          <a:p>
            <a:pPr algn="ctr"/>
            <a:r>
              <a:rPr lang="en-US" sz="2400" b="1" dirty="0" smtClean="0"/>
              <a:t>VIETOS PROJEKT</a:t>
            </a:r>
            <a:r>
              <a:rPr lang="lt-LT" sz="2400" b="1" dirty="0" smtClean="0"/>
              <a:t>Ų RENGIMAS IR ĮGYVENDINIMAS PAGAL ASOCIACIJOS „ŠIAULIŲ RAJONO VIETOS VEIKLOS GRUPĖ“ TERITORIJOS 2015 – 2023 METŲ VIETOS PLĖTROS STRATEGIJĄ</a:t>
            </a:r>
            <a:endParaRPr lang="lt-LT" sz="2400" b="1" dirty="0"/>
          </a:p>
        </p:txBody>
      </p:sp>
      <p:sp>
        <p:nvSpPr>
          <p:cNvPr id="11" name="TextBox 10"/>
          <p:cNvSpPr txBox="1"/>
          <p:nvPr/>
        </p:nvSpPr>
        <p:spPr>
          <a:xfrm>
            <a:off x="928662" y="4929198"/>
            <a:ext cx="7286676" cy="1261884"/>
          </a:xfrm>
          <a:prstGeom prst="rect">
            <a:avLst/>
          </a:prstGeom>
          <a:noFill/>
        </p:spPr>
        <p:txBody>
          <a:bodyPr wrap="square" rtlCol="0">
            <a:spAutoFit/>
          </a:bodyPr>
          <a:lstStyle/>
          <a:p>
            <a:pPr algn="ctr"/>
            <a:r>
              <a:rPr lang="lt-LT" sz="2000" dirty="0" smtClean="0"/>
              <a:t>Finansininkė Kristina Burke – Žilinskienė</a:t>
            </a:r>
          </a:p>
          <a:p>
            <a:pPr algn="ctr"/>
            <a:r>
              <a:rPr lang="lt-LT" sz="2000" dirty="0" smtClean="0"/>
              <a:t>Tel. 8 620 33959</a:t>
            </a:r>
          </a:p>
          <a:p>
            <a:pPr algn="ctr"/>
            <a:endParaRPr lang="lt-LT" dirty="0" smtClean="0"/>
          </a:p>
          <a:p>
            <a:pPr algn="ctr"/>
            <a:r>
              <a:rPr lang="lt-LT" dirty="0" smtClean="0"/>
              <a:t>2016 m. </a:t>
            </a:r>
            <a:r>
              <a:rPr lang="lt-LT" smtClean="0"/>
              <a:t>lapkričio 9 </a:t>
            </a:r>
            <a:r>
              <a:rPr lang="lt-LT" dirty="0" smtClean="0"/>
              <a:t>d.</a:t>
            </a:r>
            <a:endParaRPr lang="lt-L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srcRect/>
          <a:stretch>
            <a:fillRect/>
          </a:stretch>
        </p:blipFill>
        <p:spPr bwMode="auto">
          <a:xfrm>
            <a:off x="539552" y="5733256"/>
            <a:ext cx="2088232" cy="818767"/>
          </a:xfrm>
          <a:prstGeom prst="rect">
            <a:avLst/>
          </a:prstGeom>
          <a:noFill/>
          <a:ln w="9525">
            <a:noFill/>
            <a:miter lim="800000"/>
            <a:headEnd/>
            <a:tailEnd/>
          </a:ln>
        </p:spPr>
      </p:pic>
      <p:pic>
        <p:nvPicPr>
          <p:cNvPr id="6" name="Picture 1"/>
          <p:cNvPicPr>
            <a:picLocks noChangeAspect="1" noChangeArrowheads="1"/>
          </p:cNvPicPr>
          <p:nvPr/>
        </p:nvPicPr>
        <p:blipFill>
          <a:blip r:embed="rId3" cstate="print"/>
          <a:srcRect/>
          <a:stretch>
            <a:fillRect/>
          </a:stretch>
        </p:blipFill>
        <p:spPr bwMode="auto">
          <a:xfrm>
            <a:off x="2771801" y="5747330"/>
            <a:ext cx="792088" cy="797015"/>
          </a:xfrm>
          <a:prstGeom prst="rect">
            <a:avLst/>
          </a:prstGeom>
          <a:noFill/>
          <a:ln w="9525">
            <a:noFill/>
            <a:miter lim="800000"/>
            <a:headEnd/>
            <a:tailEnd/>
          </a:ln>
        </p:spPr>
      </p:pic>
      <p:pic>
        <p:nvPicPr>
          <p:cNvPr id="7" name="Picture 2"/>
          <p:cNvPicPr>
            <a:picLocks noChangeAspect="1" noChangeArrowheads="1"/>
          </p:cNvPicPr>
          <p:nvPr/>
        </p:nvPicPr>
        <p:blipFill>
          <a:blip r:embed="rId4" cstate="print"/>
          <a:srcRect/>
          <a:stretch>
            <a:fillRect/>
          </a:stretch>
        </p:blipFill>
        <p:spPr bwMode="auto">
          <a:xfrm>
            <a:off x="3635896" y="5699890"/>
            <a:ext cx="720080" cy="859314"/>
          </a:xfrm>
          <a:prstGeom prst="rect">
            <a:avLst/>
          </a:prstGeom>
          <a:noFill/>
          <a:ln w="9525">
            <a:noFill/>
            <a:miter lim="800000"/>
            <a:headEnd/>
            <a:tailEnd/>
          </a:ln>
        </p:spPr>
      </p:pic>
      <p:pic>
        <p:nvPicPr>
          <p:cNvPr id="8" name="Picture 6" descr="SRVVG_logo"/>
          <p:cNvPicPr>
            <a:picLocks noChangeAspect="1" noChangeArrowheads="1"/>
          </p:cNvPicPr>
          <p:nvPr/>
        </p:nvPicPr>
        <p:blipFill>
          <a:blip r:embed="rId5" cstate="print"/>
          <a:srcRect/>
          <a:stretch>
            <a:fillRect/>
          </a:stretch>
        </p:blipFill>
        <p:spPr bwMode="auto">
          <a:xfrm>
            <a:off x="4427985" y="5710132"/>
            <a:ext cx="1152127" cy="866533"/>
          </a:xfrm>
          <a:prstGeom prst="rect">
            <a:avLst/>
          </a:prstGeom>
          <a:noFill/>
          <a:ln w="9525">
            <a:noFill/>
            <a:miter lim="800000"/>
            <a:headEnd/>
            <a:tailEnd/>
          </a:ln>
        </p:spPr>
      </p:pic>
      <p:sp>
        <p:nvSpPr>
          <p:cNvPr id="3" name="Pavadinimas 2"/>
          <p:cNvSpPr>
            <a:spLocks noGrp="1"/>
          </p:cNvSpPr>
          <p:nvPr>
            <p:ph type="title"/>
          </p:nvPr>
        </p:nvSpPr>
        <p:spPr>
          <a:xfrm>
            <a:off x="603267" y="665338"/>
            <a:ext cx="6993069" cy="1176326"/>
          </a:xfrm>
        </p:spPr>
        <p:txBody>
          <a:bodyPr>
            <a:normAutofit fontScale="90000"/>
          </a:bodyPr>
          <a:lstStyle/>
          <a:p>
            <a:r>
              <a:rPr lang="lt-LT" b="1" dirty="0" smtClean="0"/>
              <a:t>BENDROSIOS TINKAMUMO SĄLYGOS NUOSAVAM INDĖLIUI</a:t>
            </a:r>
            <a:endParaRPr lang="lt-LT" dirty="0"/>
          </a:p>
        </p:txBody>
      </p:sp>
      <p:sp>
        <p:nvSpPr>
          <p:cNvPr id="9" name="Turinio vietos rezervavimo ženklas 8"/>
          <p:cNvSpPr>
            <a:spLocks noGrp="1"/>
          </p:cNvSpPr>
          <p:nvPr>
            <p:ph idx="1"/>
          </p:nvPr>
        </p:nvSpPr>
        <p:spPr>
          <a:xfrm>
            <a:off x="539552" y="1851968"/>
            <a:ext cx="8424936" cy="2219138"/>
          </a:xfrm>
        </p:spPr>
        <p:txBody>
          <a:bodyPr>
            <a:noAutofit/>
          </a:bodyPr>
          <a:lstStyle/>
          <a:p>
            <a:r>
              <a:rPr lang="lt-LT" sz="2400" dirty="0" smtClean="0"/>
              <a:t>Pareiškėjo nuosavos piniginės lėšos</a:t>
            </a:r>
            <a:endParaRPr lang="en-US" sz="2400" dirty="0" smtClean="0"/>
          </a:p>
          <a:p>
            <a:r>
              <a:rPr lang="en-US" sz="2400" dirty="0" err="1" smtClean="0"/>
              <a:t>Partnerio</a:t>
            </a:r>
            <a:r>
              <a:rPr lang="en-US" sz="2400" dirty="0" smtClean="0"/>
              <a:t> </a:t>
            </a:r>
            <a:r>
              <a:rPr lang="en-US" sz="2400" dirty="0" err="1" smtClean="0"/>
              <a:t>nuosavos</a:t>
            </a:r>
            <a:r>
              <a:rPr lang="en-US" sz="2400" dirty="0" smtClean="0"/>
              <a:t> </a:t>
            </a:r>
            <a:r>
              <a:rPr lang="en-US" sz="2400" dirty="0" err="1" smtClean="0"/>
              <a:t>pinigin</a:t>
            </a:r>
            <a:r>
              <a:rPr lang="lt-LT" sz="2400" dirty="0" smtClean="0"/>
              <a:t>ės lėšos (ne verslo projektams)</a:t>
            </a:r>
            <a:endParaRPr lang="lt-LT" sz="2400" dirty="0" smtClean="0"/>
          </a:p>
          <a:p>
            <a:r>
              <a:rPr lang="lt-LT" sz="2400" dirty="0" smtClean="0"/>
              <a:t>Pareiškėjo skolintos lėšos</a:t>
            </a:r>
          </a:p>
          <a:p>
            <a:r>
              <a:rPr lang="lt-LT" sz="2400" dirty="0" smtClean="0"/>
              <a:t>Pareiškėjo įnašas natūra – savanoriškais </a:t>
            </a:r>
            <a:r>
              <a:rPr lang="lt-LT" sz="2400" dirty="0" smtClean="0"/>
              <a:t>darbais (ne verslo projektams)</a:t>
            </a:r>
            <a:endParaRPr lang="lt-LT" sz="2400" dirty="0" smtClean="0"/>
          </a:p>
          <a:p>
            <a:r>
              <a:rPr lang="lt-LT" sz="2400" dirty="0" smtClean="0"/>
              <a:t>Partnerio įnašas natūra – nekilnojamuoju </a:t>
            </a:r>
            <a:r>
              <a:rPr lang="lt-LT" sz="2400" dirty="0" smtClean="0"/>
              <a:t>turtu (ne verslo projektams)</a:t>
            </a:r>
            <a:endParaRPr lang="lt-LT" sz="2400" dirty="0" smtClean="0"/>
          </a:p>
          <a:p>
            <a:r>
              <a:rPr lang="lt-LT" sz="2400" dirty="0" smtClean="0"/>
              <a:t>Galimas prisidėjimas kelių rūšių indėliu</a:t>
            </a:r>
          </a:p>
          <a:p>
            <a:endParaRPr lang="lt-LT" sz="2000" dirty="0" smtClean="0"/>
          </a:p>
        </p:txBody>
      </p:sp>
    </p:spTree>
    <p:extLst>
      <p:ext uri="{BB962C8B-B14F-4D97-AF65-F5344CB8AC3E}">
        <p14:creationId xmlns:p14="http://schemas.microsoft.com/office/powerpoint/2010/main" val="36499909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srcRect/>
          <a:stretch>
            <a:fillRect/>
          </a:stretch>
        </p:blipFill>
        <p:spPr bwMode="auto">
          <a:xfrm>
            <a:off x="539552" y="5733256"/>
            <a:ext cx="2088232" cy="818767"/>
          </a:xfrm>
          <a:prstGeom prst="rect">
            <a:avLst/>
          </a:prstGeom>
          <a:noFill/>
          <a:ln w="9525">
            <a:noFill/>
            <a:miter lim="800000"/>
            <a:headEnd/>
            <a:tailEnd/>
          </a:ln>
        </p:spPr>
      </p:pic>
      <p:pic>
        <p:nvPicPr>
          <p:cNvPr id="6" name="Picture 1"/>
          <p:cNvPicPr>
            <a:picLocks noChangeAspect="1" noChangeArrowheads="1"/>
          </p:cNvPicPr>
          <p:nvPr/>
        </p:nvPicPr>
        <p:blipFill>
          <a:blip r:embed="rId3" cstate="print"/>
          <a:srcRect/>
          <a:stretch>
            <a:fillRect/>
          </a:stretch>
        </p:blipFill>
        <p:spPr bwMode="auto">
          <a:xfrm>
            <a:off x="2771801" y="5747330"/>
            <a:ext cx="792088" cy="797015"/>
          </a:xfrm>
          <a:prstGeom prst="rect">
            <a:avLst/>
          </a:prstGeom>
          <a:noFill/>
          <a:ln w="9525">
            <a:noFill/>
            <a:miter lim="800000"/>
            <a:headEnd/>
            <a:tailEnd/>
          </a:ln>
        </p:spPr>
      </p:pic>
      <p:pic>
        <p:nvPicPr>
          <p:cNvPr id="7" name="Picture 2"/>
          <p:cNvPicPr>
            <a:picLocks noChangeAspect="1" noChangeArrowheads="1"/>
          </p:cNvPicPr>
          <p:nvPr/>
        </p:nvPicPr>
        <p:blipFill>
          <a:blip r:embed="rId4" cstate="print"/>
          <a:srcRect/>
          <a:stretch>
            <a:fillRect/>
          </a:stretch>
        </p:blipFill>
        <p:spPr bwMode="auto">
          <a:xfrm>
            <a:off x="3635896" y="5699890"/>
            <a:ext cx="720080" cy="859314"/>
          </a:xfrm>
          <a:prstGeom prst="rect">
            <a:avLst/>
          </a:prstGeom>
          <a:noFill/>
          <a:ln w="9525">
            <a:noFill/>
            <a:miter lim="800000"/>
            <a:headEnd/>
            <a:tailEnd/>
          </a:ln>
        </p:spPr>
      </p:pic>
      <p:pic>
        <p:nvPicPr>
          <p:cNvPr id="8" name="Picture 6" descr="SRVVG_logo"/>
          <p:cNvPicPr>
            <a:picLocks noChangeAspect="1" noChangeArrowheads="1"/>
          </p:cNvPicPr>
          <p:nvPr/>
        </p:nvPicPr>
        <p:blipFill>
          <a:blip r:embed="rId5" cstate="print"/>
          <a:srcRect/>
          <a:stretch>
            <a:fillRect/>
          </a:stretch>
        </p:blipFill>
        <p:spPr bwMode="auto">
          <a:xfrm>
            <a:off x="4427985" y="5710132"/>
            <a:ext cx="1152127" cy="866533"/>
          </a:xfrm>
          <a:prstGeom prst="rect">
            <a:avLst/>
          </a:prstGeom>
          <a:noFill/>
          <a:ln w="9525">
            <a:noFill/>
            <a:miter lim="800000"/>
            <a:headEnd/>
            <a:tailEnd/>
          </a:ln>
        </p:spPr>
      </p:pic>
      <p:sp>
        <p:nvSpPr>
          <p:cNvPr id="3" name="Pavadinimas 2"/>
          <p:cNvSpPr>
            <a:spLocks noGrp="1"/>
          </p:cNvSpPr>
          <p:nvPr>
            <p:ph type="title"/>
          </p:nvPr>
        </p:nvSpPr>
        <p:spPr>
          <a:xfrm>
            <a:off x="323528" y="665338"/>
            <a:ext cx="6993069" cy="675430"/>
          </a:xfrm>
        </p:spPr>
        <p:txBody>
          <a:bodyPr>
            <a:normAutofit fontScale="90000"/>
          </a:bodyPr>
          <a:lstStyle/>
          <a:p>
            <a:r>
              <a:rPr lang="lt-LT" b="1" dirty="0" smtClean="0"/>
              <a:t>PAPILDOMOS TINKAMUMO SĄLYGOS</a:t>
            </a:r>
            <a:endParaRPr lang="lt-LT" dirty="0"/>
          </a:p>
        </p:txBody>
      </p:sp>
      <p:sp>
        <p:nvSpPr>
          <p:cNvPr id="9" name="Turinio vietos rezervavimo ženklas 8"/>
          <p:cNvSpPr>
            <a:spLocks noGrp="1"/>
          </p:cNvSpPr>
          <p:nvPr>
            <p:ph idx="1"/>
          </p:nvPr>
        </p:nvSpPr>
        <p:spPr>
          <a:xfrm>
            <a:off x="574575" y="1340768"/>
            <a:ext cx="6842721" cy="2219138"/>
          </a:xfrm>
        </p:spPr>
        <p:txBody>
          <a:bodyPr>
            <a:noAutofit/>
          </a:bodyPr>
          <a:lstStyle/>
          <a:p>
            <a:r>
              <a:rPr lang="lt-LT" sz="2400" dirty="0" smtClean="0"/>
              <a:t>VPS priemonei „Ūkio ir verslo plėtra“ taikomos sąlygos nurodytos </a:t>
            </a:r>
            <a:r>
              <a:rPr lang="lt-LT" sz="2400" dirty="0"/>
              <a:t>2016 m. liepos 29 d. LR Žemės ūkio ministro įsakymas Nr. 3D-444 „Dėl Lietuvos kaimo plėtros 2014-2020 metų programos priemonės „Ūkio ir verslo plėtra“ veiklos srities „Parama investicijoms, skirtoms ne žemės ūkio veiklai kurti ir plėtoti“ veiklos „Parama investicijoms, skirtoms ekonominės veiklos kūrimui ir plėtrai“ įgyvendinimo taisyklių, taikomų 2016 metais pateiktoms paraiškoms, patvirtinimo“</a:t>
            </a:r>
          </a:p>
          <a:p>
            <a:endParaRPr lang="lt-LT" sz="2400" dirty="0" smtClean="0"/>
          </a:p>
          <a:p>
            <a:endParaRPr lang="lt-LT" sz="2000" dirty="0" smtClean="0"/>
          </a:p>
        </p:txBody>
      </p:sp>
    </p:spTree>
    <p:extLst>
      <p:ext uri="{BB962C8B-B14F-4D97-AF65-F5344CB8AC3E}">
        <p14:creationId xmlns:p14="http://schemas.microsoft.com/office/powerpoint/2010/main" val="38629885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srcRect/>
          <a:stretch>
            <a:fillRect/>
          </a:stretch>
        </p:blipFill>
        <p:spPr bwMode="auto">
          <a:xfrm>
            <a:off x="539552" y="5733256"/>
            <a:ext cx="2088232" cy="818767"/>
          </a:xfrm>
          <a:prstGeom prst="rect">
            <a:avLst/>
          </a:prstGeom>
          <a:noFill/>
          <a:ln w="9525">
            <a:noFill/>
            <a:miter lim="800000"/>
            <a:headEnd/>
            <a:tailEnd/>
          </a:ln>
        </p:spPr>
      </p:pic>
      <p:pic>
        <p:nvPicPr>
          <p:cNvPr id="6" name="Picture 1"/>
          <p:cNvPicPr>
            <a:picLocks noChangeAspect="1" noChangeArrowheads="1"/>
          </p:cNvPicPr>
          <p:nvPr/>
        </p:nvPicPr>
        <p:blipFill>
          <a:blip r:embed="rId3" cstate="print"/>
          <a:srcRect/>
          <a:stretch>
            <a:fillRect/>
          </a:stretch>
        </p:blipFill>
        <p:spPr bwMode="auto">
          <a:xfrm>
            <a:off x="2771801" y="5747330"/>
            <a:ext cx="792088" cy="797015"/>
          </a:xfrm>
          <a:prstGeom prst="rect">
            <a:avLst/>
          </a:prstGeom>
          <a:noFill/>
          <a:ln w="9525">
            <a:noFill/>
            <a:miter lim="800000"/>
            <a:headEnd/>
            <a:tailEnd/>
          </a:ln>
        </p:spPr>
      </p:pic>
      <p:pic>
        <p:nvPicPr>
          <p:cNvPr id="7" name="Picture 2"/>
          <p:cNvPicPr>
            <a:picLocks noChangeAspect="1" noChangeArrowheads="1"/>
          </p:cNvPicPr>
          <p:nvPr/>
        </p:nvPicPr>
        <p:blipFill>
          <a:blip r:embed="rId4" cstate="print"/>
          <a:srcRect/>
          <a:stretch>
            <a:fillRect/>
          </a:stretch>
        </p:blipFill>
        <p:spPr bwMode="auto">
          <a:xfrm>
            <a:off x="3635896" y="5699890"/>
            <a:ext cx="720080" cy="859314"/>
          </a:xfrm>
          <a:prstGeom prst="rect">
            <a:avLst/>
          </a:prstGeom>
          <a:noFill/>
          <a:ln w="9525">
            <a:noFill/>
            <a:miter lim="800000"/>
            <a:headEnd/>
            <a:tailEnd/>
          </a:ln>
        </p:spPr>
      </p:pic>
      <p:pic>
        <p:nvPicPr>
          <p:cNvPr id="8" name="Picture 6" descr="SRVVG_logo"/>
          <p:cNvPicPr>
            <a:picLocks noChangeAspect="1" noChangeArrowheads="1"/>
          </p:cNvPicPr>
          <p:nvPr/>
        </p:nvPicPr>
        <p:blipFill>
          <a:blip r:embed="rId5" cstate="print"/>
          <a:srcRect/>
          <a:stretch>
            <a:fillRect/>
          </a:stretch>
        </p:blipFill>
        <p:spPr bwMode="auto">
          <a:xfrm>
            <a:off x="4427985" y="5710132"/>
            <a:ext cx="1152127" cy="866533"/>
          </a:xfrm>
          <a:prstGeom prst="rect">
            <a:avLst/>
          </a:prstGeom>
          <a:noFill/>
          <a:ln w="9525">
            <a:noFill/>
            <a:miter lim="800000"/>
            <a:headEnd/>
            <a:tailEnd/>
          </a:ln>
        </p:spPr>
      </p:pic>
      <p:sp>
        <p:nvSpPr>
          <p:cNvPr id="3" name="Pavadinimas 2"/>
          <p:cNvSpPr>
            <a:spLocks noGrp="1"/>
          </p:cNvSpPr>
          <p:nvPr>
            <p:ph type="title"/>
          </p:nvPr>
        </p:nvSpPr>
        <p:spPr>
          <a:xfrm>
            <a:off x="603267" y="665338"/>
            <a:ext cx="6993069" cy="1176326"/>
          </a:xfrm>
        </p:spPr>
        <p:txBody>
          <a:bodyPr>
            <a:normAutofit/>
          </a:bodyPr>
          <a:lstStyle/>
          <a:p>
            <a:r>
              <a:rPr lang="lt-LT" sz="3200" b="1" dirty="0" smtClean="0"/>
              <a:t>KVIETIMAI TEIKTI PARAIŠKAS</a:t>
            </a:r>
            <a:endParaRPr lang="lt-LT" sz="3200" dirty="0"/>
          </a:p>
        </p:txBody>
      </p:sp>
      <p:sp>
        <p:nvSpPr>
          <p:cNvPr id="9" name="Turinio vietos rezervavimo ženklas 8"/>
          <p:cNvSpPr>
            <a:spLocks noGrp="1"/>
          </p:cNvSpPr>
          <p:nvPr>
            <p:ph idx="1"/>
          </p:nvPr>
        </p:nvSpPr>
        <p:spPr>
          <a:xfrm>
            <a:off x="539552" y="1851968"/>
            <a:ext cx="6842721" cy="2219138"/>
          </a:xfrm>
        </p:spPr>
        <p:txBody>
          <a:bodyPr>
            <a:noAutofit/>
          </a:bodyPr>
          <a:lstStyle/>
          <a:p>
            <a:r>
              <a:rPr lang="lt-LT" sz="2400" dirty="0" smtClean="0"/>
              <a:t>Skelbiami bent viename VVG teritorijoje platinamame rajoniniame ar regioniniame laikraštyje, VVG interneto tinklapyje, NMA interneto tinklapyje</a:t>
            </a:r>
          </a:p>
          <a:p>
            <a:r>
              <a:rPr lang="lt-LT" sz="2400" dirty="0" smtClean="0"/>
              <a:t>Trukmė nuo 2 savaičių iki 1 mėnesio</a:t>
            </a:r>
          </a:p>
          <a:p>
            <a:r>
              <a:rPr lang="lt-LT" sz="2400" dirty="0" smtClean="0"/>
              <a:t>Kvietimo metu finansavimo sąlygos negali būti keičiamos</a:t>
            </a:r>
          </a:p>
          <a:p>
            <a:endParaRPr lang="lt-LT" sz="2000" dirty="0" smtClean="0"/>
          </a:p>
        </p:txBody>
      </p:sp>
    </p:spTree>
    <p:extLst>
      <p:ext uri="{BB962C8B-B14F-4D97-AF65-F5344CB8AC3E}">
        <p14:creationId xmlns:p14="http://schemas.microsoft.com/office/powerpoint/2010/main" val="13745764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srcRect/>
          <a:stretch>
            <a:fillRect/>
          </a:stretch>
        </p:blipFill>
        <p:spPr bwMode="auto">
          <a:xfrm>
            <a:off x="539552" y="5733256"/>
            <a:ext cx="2088232" cy="818767"/>
          </a:xfrm>
          <a:prstGeom prst="rect">
            <a:avLst/>
          </a:prstGeom>
          <a:noFill/>
          <a:ln w="9525">
            <a:noFill/>
            <a:miter lim="800000"/>
            <a:headEnd/>
            <a:tailEnd/>
          </a:ln>
        </p:spPr>
      </p:pic>
      <p:pic>
        <p:nvPicPr>
          <p:cNvPr id="6" name="Picture 1"/>
          <p:cNvPicPr>
            <a:picLocks noChangeAspect="1" noChangeArrowheads="1"/>
          </p:cNvPicPr>
          <p:nvPr/>
        </p:nvPicPr>
        <p:blipFill>
          <a:blip r:embed="rId3" cstate="print"/>
          <a:srcRect/>
          <a:stretch>
            <a:fillRect/>
          </a:stretch>
        </p:blipFill>
        <p:spPr bwMode="auto">
          <a:xfrm>
            <a:off x="2771801" y="5747330"/>
            <a:ext cx="792088" cy="797015"/>
          </a:xfrm>
          <a:prstGeom prst="rect">
            <a:avLst/>
          </a:prstGeom>
          <a:noFill/>
          <a:ln w="9525">
            <a:noFill/>
            <a:miter lim="800000"/>
            <a:headEnd/>
            <a:tailEnd/>
          </a:ln>
        </p:spPr>
      </p:pic>
      <p:pic>
        <p:nvPicPr>
          <p:cNvPr id="7" name="Picture 2"/>
          <p:cNvPicPr>
            <a:picLocks noChangeAspect="1" noChangeArrowheads="1"/>
          </p:cNvPicPr>
          <p:nvPr/>
        </p:nvPicPr>
        <p:blipFill>
          <a:blip r:embed="rId4" cstate="print"/>
          <a:srcRect/>
          <a:stretch>
            <a:fillRect/>
          </a:stretch>
        </p:blipFill>
        <p:spPr bwMode="auto">
          <a:xfrm>
            <a:off x="3635896" y="5699890"/>
            <a:ext cx="720080" cy="859314"/>
          </a:xfrm>
          <a:prstGeom prst="rect">
            <a:avLst/>
          </a:prstGeom>
          <a:noFill/>
          <a:ln w="9525">
            <a:noFill/>
            <a:miter lim="800000"/>
            <a:headEnd/>
            <a:tailEnd/>
          </a:ln>
        </p:spPr>
      </p:pic>
      <p:pic>
        <p:nvPicPr>
          <p:cNvPr id="8" name="Picture 6" descr="SRVVG_logo"/>
          <p:cNvPicPr>
            <a:picLocks noChangeAspect="1" noChangeArrowheads="1"/>
          </p:cNvPicPr>
          <p:nvPr/>
        </p:nvPicPr>
        <p:blipFill>
          <a:blip r:embed="rId5" cstate="print"/>
          <a:srcRect/>
          <a:stretch>
            <a:fillRect/>
          </a:stretch>
        </p:blipFill>
        <p:spPr bwMode="auto">
          <a:xfrm>
            <a:off x="4427985" y="5710132"/>
            <a:ext cx="1152127" cy="866533"/>
          </a:xfrm>
          <a:prstGeom prst="rect">
            <a:avLst/>
          </a:prstGeom>
          <a:noFill/>
          <a:ln w="9525">
            <a:noFill/>
            <a:miter lim="800000"/>
            <a:headEnd/>
            <a:tailEnd/>
          </a:ln>
        </p:spPr>
      </p:pic>
      <p:sp>
        <p:nvSpPr>
          <p:cNvPr id="3" name="Pavadinimas 2"/>
          <p:cNvSpPr>
            <a:spLocks noGrp="1"/>
          </p:cNvSpPr>
          <p:nvPr>
            <p:ph type="title"/>
          </p:nvPr>
        </p:nvSpPr>
        <p:spPr>
          <a:xfrm>
            <a:off x="603267" y="665338"/>
            <a:ext cx="6993069" cy="675430"/>
          </a:xfrm>
        </p:spPr>
        <p:txBody>
          <a:bodyPr>
            <a:normAutofit/>
          </a:bodyPr>
          <a:lstStyle/>
          <a:p>
            <a:r>
              <a:rPr lang="lt-LT" sz="3200" b="1" dirty="0" smtClean="0"/>
              <a:t>PARAIŠKŲ TEIKIMO ETAPAI</a:t>
            </a:r>
            <a:endParaRPr lang="lt-LT" sz="3200"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1478956548"/>
              </p:ext>
            </p:extLst>
          </p:nvPr>
        </p:nvGraphicFramePr>
        <p:xfrm>
          <a:off x="539552" y="1484784"/>
          <a:ext cx="6348413" cy="3881437"/>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42094762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472" y="2420888"/>
            <a:ext cx="8001056" cy="584775"/>
          </a:xfrm>
          <a:prstGeom prst="rect">
            <a:avLst/>
          </a:prstGeom>
          <a:noFill/>
        </p:spPr>
        <p:txBody>
          <a:bodyPr wrap="square" rtlCol="0">
            <a:spAutoFit/>
          </a:bodyPr>
          <a:lstStyle/>
          <a:p>
            <a:pPr algn="ctr"/>
            <a:r>
              <a:rPr lang="lt-LT" sz="3200" b="1" dirty="0" smtClean="0"/>
              <a:t>AČIŪ  UŽ  DĖMESĮ </a:t>
            </a:r>
            <a:r>
              <a:rPr lang="en-US" sz="3200" b="1" dirty="0" smtClean="0"/>
              <a:t>!</a:t>
            </a:r>
            <a:endParaRPr lang="lt-LT" sz="3200" b="1" dirty="0" smtClean="0"/>
          </a:p>
        </p:txBody>
      </p:sp>
      <p:pic>
        <p:nvPicPr>
          <p:cNvPr id="3" name="Picture 2"/>
          <p:cNvPicPr>
            <a:picLocks noChangeAspect="1" noChangeArrowheads="1"/>
          </p:cNvPicPr>
          <p:nvPr/>
        </p:nvPicPr>
        <p:blipFill>
          <a:blip r:embed="rId2" cstate="print"/>
          <a:srcRect/>
          <a:stretch>
            <a:fillRect/>
          </a:stretch>
        </p:blipFill>
        <p:spPr bwMode="auto">
          <a:xfrm>
            <a:off x="1857356" y="3857628"/>
            <a:ext cx="2088232" cy="818767"/>
          </a:xfrm>
          <a:prstGeom prst="rect">
            <a:avLst/>
          </a:prstGeom>
          <a:noFill/>
          <a:ln w="9525">
            <a:noFill/>
            <a:miter lim="800000"/>
            <a:headEnd/>
            <a:tailEnd/>
          </a:ln>
        </p:spPr>
      </p:pic>
      <p:pic>
        <p:nvPicPr>
          <p:cNvPr id="4" name="Picture 1"/>
          <p:cNvPicPr>
            <a:picLocks noChangeAspect="1" noChangeArrowheads="1"/>
          </p:cNvPicPr>
          <p:nvPr/>
        </p:nvPicPr>
        <p:blipFill>
          <a:blip r:embed="rId3" cstate="print"/>
          <a:srcRect/>
          <a:stretch>
            <a:fillRect/>
          </a:stretch>
        </p:blipFill>
        <p:spPr bwMode="auto">
          <a:xfrm>
            <a:off x="4211958" y="3871702"/>
            <a:ext cx="792088" cy="797015"/>
          </a:xfrm>
          <a:prstGeom prst="rect">
            <a:avLst/>
          </a:prstGeom>
          <a:noFill/>
          <a:ln w="9525">
            <a:noFill/>
            <a:miter lim="800000"/>
            <a:headEnd/>
            <a:tailEnd/>
          </a:ln>
        </p:spPr>
      </p:pic>
      <p:pic>
        <p:nvPicPr>
          <p:cNvPr id="5" name="Picture 2"/>
          <p:cNvPicPr>
            <a:picLocks noChangeAspect="1" noChangeArrowheads="1"/>
          </p:cNvPicPr>
          <p:nvPr/>
        </p:nvPicPr>
        <p:blipFill>
          <a:blip r:embed="rId4" cstate="print"/>
          <a:srcRect/>
          <a:stretch>
            <a:fillRect/>
          </a:stretch>
        </p:blipFill>
        <p:spPr bwMode="auto">
          <a:xfrm>
            <a:off x="5270416" y="3801995"/>
            <a:ext cx="720080" cy="859314"/>
          </a:xfrm>
          <a:prstGeom prst="rect">
            <a:avLst/>
          </a:prstGeom>
          <a:noFill/>
          <a:ln w="9525">
            <a:noFill/>
            <a:miter lim="800000"/>
            <a:headEnd/>
            <a:tailEnd/>
          </a:ln>
        </p:spPr>
      </p:pic>
      <p:pic>
        <p:nvPicPr>
          <p:cNvPr id="6" name="Picture 6" descr="SRVVG_logo"/>
          <p:cNvPicPr>
            <a:picLocks noChangeAspect="1" noChangeArrowheads="1"/>
          </p:cNvPicPr>
          <p:nvPr/>
        </p:nvPicPr>
        <p:blipFill>
          <a:blip r:embed="rId5" cstate="print"/>
          <a:srcRect/>
          <a:stretch>
            <a:fillRect/>
          </a:stretch>
        </p:blipFill>
        <p:spPr bwMode="auto">
          <a:xfrm>
            <a:off x="6156176" y="3802184"/>
            <a:ext cx="1152127" cy="866533"/>
          </a:xfrm>
          <a:prstGeom prst="rect">
            <a:avLst/>
          </a:prstGeom>
          <a:noFill/>
          <a:ln w="9525">
            <a:noFill/>
            <a:miter lim="800000"/>
            <a:headEnd/>
            <a:tailEnd/>
          </a:ln>
        </p:spPr>
      </p:pic>
    </p:spTree>
    <p:extLst>
      <p:ext uri="{BB962C8B-B14F-4D97-AF65-F5344CB8AC3E}">
        <p14:creationId xmlns:p14="http://schemas.microsoft.com/office/powerpoint/2010/main" val="33244281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srcRect/>
          <a:stretch>
            <a:fillRect/>
          </a:stretch>
        </p:blipFill>
        <p:spPr bwMode="auto">
          <a:xfrm>
            <a:off x="539552" y="5733256"/>
            <a:ext cx="2088232" cy="818767"/>
          </a:xfrm>
          <a:prstGeom prst="rect">
            <a:avLst/>
          </a:prstGeom>
          <a:noFill/>
          <a:ln w="9525">
            <a:noFill/>
            <a:miter lim="800000"/>
            <a:headEnd/>
            <a:tailEnd/>
          </a:ln>
        </p:spPr>
      </p:pic>
      <p:pic>
        <p:nvPicPr>
          <p:cNvPr id="6" name="Picture 1"/>
          <p:cNvPicPr>
            <a:picLocks noChangeAspect="1" noChangeArrowheads="1"/>
          </p:cNvPicPr>
          <p:nvPr/>
        </p:nvPicPr>
        <p:blipFill>
          <a:blip r:embed="rId3" cstate="print"/>
          <a:srcRect/>
          <a:stretch>
            <a:fillRect/>
          </a:stretch>
        </p:blipFill>
        <p:spPr bwMode="auto">
          <a:xfrm>
            <a:off x="2771801" y="5747330"/>
            <a:ext cx="792088" cy="797015"/>
          </a:xfrm>
          <a:prstGeom prst="rect">
            <a:avLst/>
          </a:prstGeom>
          <a:noFill/>
          <a:ln w="9525">
            <a:noFill/>
            <a:miter lim="800000"/>
            <a:headEnd/>
            <a:tailEnd/>
          </a:ln>
        </p:spPr>
      </p:pic>
      <p:pic>
        <p:nvPicPr>
          <p:cNvPr id="7" name="Picture 2"/>
          <p:cNvPicPr>
            <a:picLocks noChangeAspect="1" noChangeArrowheads="1"/>
          </p:cNvPicPr>
          <p:nvPr/>
        </p:nvPicPr>
        <p:blipFill>
          <a:blip r:embed="rId4" cstate="print"/>
          <a:srcRect/>
          <a:stretch>
            <a:fillRect/>
          </a:stretch>
        </p:blipFill>
        <p:spPr bwMode="auto">
          <a:xfrm>
            <a:off x="3635896" y="5699890"/>
            <a:ext cx="720080" cy="859314"/>
          </a:xfrm>
          <a:prstGeom prst="rect">
            <a:avLst/>
          </a:prstGeom>
          <a:noFill/>
          <a:ln w="9525">
            <a:noFill/>
            <a:miter lim="800000"/>
            <a:headEnd/>
            <a:tailEnd/>
          </a:ln>
        </p:spPr>
      </p:pic>
      <p:pic>
        <p:nvPicPr>
          <p:cNvPr id="8" name="Picture 6" descr="SRVVG_logo"/>
          <p:cNvPicPr>
            <a:picLocks noChangeAspect="1" noChangeArrowheads="1"/>
          </p:cNvPicPr>
          <p:nvPr/>
        </p:nvPicPr>
        <p:blipFill>
          <a:blip r:embed="rId5" cstate="print"/>
          <a:srcRect/>
          <a:stretch>
            <a:fillRect/>
          </a:stretch>
        </p:blipFill>
        <p:spPr bwMode="auto">
          <a:xfrm>
            <a:off x="4427985" y="5710132"/>
            <a:ext cx="1152127" cy="866533"/>
          </a:xfrm>
          <a:prstGeom prst="rect">
            <a:avLst/>
          </a:prstGeom>
          <a:noFill/>
          <a:ln w="9525">
            <a:noFill/>
            <a:miter lim="800000"/>
            <a:headEnd/>
            <a:tailEnd/>
          </a:ln>
        </p:spPr>
      </p:pic>
      <p:sp>
        <p:nvSpPr>
          <p:cNvPr id="3" name="Pavadinimas 2"/>
          <p:cNvSpPr>
            <a:spLocks noGrp="1"/>
          </p:cNvSpPr>
          <p:nvPr>
            <p:ph type="title"/>
          </p:nvPr>
        </p:nvSpPr>
        <p:spPr>
          <a:xfrm>
            <a:off x="603266" y="665338"/>
            <a:ext cx="7065078" cy="1176326"/>
          </a:xfrm>
        </p:spPr>
        <p:txBody>
          <a:bodyPr>
            <a:normAutofit fontScale="90000"/>
          </a:bodyPr>
          <a:lstStyle/>
          <a:p>
            <a:r>
              <a:rPr lang="lt-LT" b="1" dirty="0" smtClean="0"/>
              <a:t>VIETOS PROJEKTŲ ĮGYVENDINIMĄ REGLAMENTUOJANTIS TEISYNAS (1)</a:t>
            </a:r>
            <a:endParaRPr lang="lt-LT" dirty="0"/>
          </a:p>
        </p:txBody>
      </p:sp>
      <p:sp>
        <p:nvSpPr>
          <p:cNvPr id="9" name="Turinio vietos rezervavimo ženklas 8"/>
          <p:cNvSpPr>
            <a:spLocks noGrp="1"/>
          </p:cNvSpPr>
          <p:nvPr>
            <p:ph idx="1"/>
          </p:nvPr>
        </p:nvSpPr>
        <p:spPr>
          <a:xfrm>
            <a:off x="539552" y="2204864"/>
            <a:ext cx="6842721" cy="2219138"/>
          </a:xfrm>
        </p:spPr>
        <p:txBody>
          <a:bodyPr>
            <a:noAutofit/>
          </a:bodyPr>
          <a:lstStyle/>
          <a:p>
            <a:r>
              <a:rPr lang="lt-LT" sz="2400" dirty="0" smtClean="0"/>
              <a:t>2016 m. rugsėjo 21 d. LR Žemės ūkio ministro įsakymas Nr. 3D-544 „Dėl vietos projektų, įgyvendinamų bendruomenių inicijuotos vietos plėtros būdu, administravimo taisyklių patvirtinimo“ (toliau – VP taisyklės)</a:t>
            </a:r>
          </a:p>
          <a:p>
            <a:endParaRPr lang="lt-LT"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srcRect/>
          <a:stretch>
            <a:fillRect/>
          </a:stretch>
        </p:blipFill>
        <p:spPr bwMode="auto">
          <a:xfrm>
            <a:off x="539552" y="5733256"/>
            <a:ext cx="2088232" cy="818767"/>
          </a:xfrm>
          <a:prstGeom prst="rect">
            <a:avLst/>
          </a:prstGeom>
          <a:noFill/>
          <a:ln w="9525">
            <a:noFill/>
            <a:miter lim="800000"/>
            <a:headEnd/>
            <a:tailEnd/>
          </a:ln>
        </p:spPr>
      </p:pic>
      <p:pic>
        <p:nvPicPr>
          <p:cNvPr id="6" name="Picture 1"/>
          <p:cNvPicPr>
            <a:picLocks noChangeAspect="1" noChangeArrowheads="1"/>
          </p:cNvPicPr>
          <p:nvPr/>
        </p:nvPicPr>
        <p:blipFill>
          <a:blip r:embed="rId3" cstate="print"/>
          <a:srcRect/>
          <a:stretch>
            <a:fillRect/>
          </a:stretch>
        </p:blipFill>
        <p:spPr bwMode="auto">
          <a:xfrm>
            <a:off x="2771801" y="5747330"/>
            <a:ext cx="792088" cy="797015"/>
          </a:xfrm>
          <a:prstGeom prst="rect">
            <a:avLst/>
          </a:prstGeom>
          <a:noFill/>
          <a:ln w="9525">
            <a:noFill/>
            <a:miter lim="800000"/>
            <a:headEnd/>
            <a:tailEnd/>
          </a:ln>
        </p:spPr>
      </p:pic>
      <p:pic>
        <p:nvPicPr>
          <p:cNvPr id="7" name="Picture 2"/>
          <p:cNvPicPr>
            <a:picLocks noChangeAspect="1" noChangeArrowheads="1"/>
          </p:cNvPicPr>
          <p:nvPr/>
        </p:nvPicPr>
        <p:blipFill>
          <a:blip r:embed="rId4" cstate="print"/>
          <a:srcRect/>
          <a:stretch>
            <a:fillRect/>
          </a:stretch>
        </p:blipFill>
        <p:spPr bwMode="auto">
          <a:xfrm>
            <a:off x="3635896" y="5699890"/>
            <a:ext cx="720080" cy="859314"/>
          </a:xfrm>
          <a:prstGeom prst="rect">
            <a:avLst/>
          </a:prstGeom>
          <a:noFill/>
          <a:ln w="9525">
            <a:noFill/>
            <a:miter lim="800000"/>
            <a:headEnd/>
            <a:tailEnd/>
          </a:ln>
        </p:spPr>
      </p:pic>
      <p:pic>
        <p:nvPicPr>
          <p:cNvPr id="8" name="Picture 6" descr="SRVVG_logo"/>
          <p:cNvPicPr>
            <a:picLocks noChangeAspect="1" noChangeArrowheads="1"/>
          </p:cNvPicPr>
          <p:nvPr/>
        </p:nvPicPr>
        <p:blipFill>
          <a:blip r:embed="rId5" cstate="print"/>
          <a:srcRect/>
          <a:stretch>
            <a:fillRect/>
          </a:stretch>
        </p:blipFill>
        <p:spPr bwMode="auto">
          <a:xfrm>
            <a:off x="4427985" y="5710132"/>
            <a:ext cx="1152127" cy="866533"/>
          </a:xfrm>
          <a:prstGeom prst="rect">
            <a:avLst/>
          </a:prstGeom>
          <a:noFill/>
          <a:ln w="9525">
            <a:noFill/>
            <a:miter lim="800000"/>
            <a:headEnd/>
            <a:tailEnd/>
          </a:ln>
        </p:spPr>
      </p:pic>
      <p:sp>
        <p:nvSpPr>
          <p:cNvPr id="3" name="Pavadinimas 2"/>
          <p:cNvSpPr>
            <a:spLocks noGrp="1"/>
          </p:cNvSpPr>
          <p:nvPr>
            <p:ph type="title"/>
          </p:nvPr>
        </p:nvSpPr>
        <p:spPr>
          <a:xfrm>
            <a:off x="603267" y="665338"/>
            <a:ext cx="6993069" cy="1176326"/>
          </a:xfrm>
        </p:spPr>
        <p:txBody>
          <a:bodyPr>
            <a:normAutofit fontScale="90000"/>
          </a:bodyPr>
          <a:lstStyle/>
          <a:p>
            <a:r>
              <a:rPr lang="lt-LT" b="1" dirty="0" smtClean="0"/>
              <a:t>VIETOS PROJEKTŲ ĮGYVENDINIMĄ REGLAMENTUOJANTIS TEISYNAS (2)</a:t>
            </a:r>
            <a:endParaRPr lang="lt-LT" dirty="0"/>
          </a:p>
        </p:txBody>
      </p:sp>
      <p:sp>
        <p:nvSpPr>
          <p:cNvPr id="9" name="Turinio vietos rezervavimo ženklas 8"/>
          <p:cNvSpPr>
            <a:spLocks noGrp="1"/>
          </p:cNvSpPr>
          <p:nvPr>
            <p:ph idx="1"/>
          </p:nvPr>
        </p:nvSpPr>
        <p:spPr>
          <a:xfrm>
            <a:off x="539552" y="1851968"/>
            <a:ext cx="6842721" cy="2219138"/>
          </a:xfrm>
        </p:spPr>
        <p:txBody>
          <a:bodyPr>
            <a:noAutofit/>
          </a:bodyPr>
          <a:lstStyle/>
          <a:p>
            <a:r>
              <a:rPr lang="lt-LT" sz="2400" dirty="0" smtClean="0"/>
              <a:t>2016 m. liepos 29 d. LR Žemės ūkio ministro įsakymas Nr. 3D-444 „Dėl Lietuvos kaimo plėtros 2014-2020 metų programos priemonės „Ūkio ir verslo plėtra“ veiklos srities „Parama investicijoms, skirtoms ne žemės ūkio veiklai kurti ir plėtoti“ veiklos „Parama investicijoms, skirtoms ekonominės veiklos kūrimui ir plėtrai“ įgyvendinimo taisyklių, taikomų 2016 metais pateiktoms paraiškoms, patvirtinimo“</a:t>
            </a:r>
          </a:p>
          <a:p>
            <a:endParaRPr lang="lt-LT" sz="2000" dirty="0" smtClean="0"/>
          </a:p>
        </p:txBody>
      </p:sp>
    </p:spTree>
    <p:extLst>
      <p:ext uri="{BB962C8B-B14F-4D97-AF65-F5344CB8AC3E}">
        <p14:creationId xmlns:p14="http://schemas.microsoft.com/office/powerpoint/2010/main" val="40706689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09599" y="609600"/>
            <a:ext cx="6482681" cy="1118137"/>
          </a:xfrm>
        </p:spPr>
        <p:txBody>
          <a:bodyPr>
            <a:normAutofit/>
          </a:bodyPr>
          <a:lstStyle/>
          <a:p>
            <a:r>
              <a:rPr lang="lt-LT" sz="3200" b="1" dirty="0"/>
              <a:t>PROCEDŪROS, SUSIJUSIOS SU KVIETIMO PASKELBIMU</a:t>
            </a:r>
            <a:endParaRPr lang="lt-LT" sz="3200"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462789741"/>
              </p:ext>
            </p:extLst>
          </p:nvPr>
        </p:nvGraphicFramePr>
        <p:xfrm>
          <a:off x="599344" y="1783110"/>
          <a:ext cx="7861088" cy="50302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7468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srcRect/>
          <a:stretch>
            <a:fillRect/>
          </a:stretch>
        </p:blipFill>
        <p:spPr bwMode="auto">
          <a:xfrm>
            <a:off x="539552" y="5733256"/>
            <a:ext cx="2088232" cy="818767"/>
          </a:xfrm>
          <a:prstGeom prst="rect">
            <a:avLst/>
          </a:prstGeom>
          <a:noFill/>
          <a:ln w="9525">
            <a:noFill/>
            <a:miter lim="800000"/>
            <a:headEnd/>
            <a:tailEnd/>
          </a:ln>
        </p:spPr>
      </p:pic>
      <p:pic>
        <p:nvPicPr>
          <p:cNvPr id="6" name="Picture 1"/>
          <p:cNvPicPr>
            <a:picLocks noChangeAspect="1" noChangeArrowheads="1"/>
          </p:cNvPicPr>
          <p:nvPr/>
        </p:nvPicPr>
        <p:blipFill>
          <a:blip r:embed="rId3" cstate="print"/>
          <a:srcRect/>
          <a:stretch>
            <a:fillRect/>
          </a:stretch>
        </p:blipFill>
        <p:spPr bwMode="auto">
          <a:xfrm>
            <a:off x="2771801" y="5747330"/>
            <a:ext cx="792088" cy="797015"/>
          </a:xfrm>
          <a:prstGeom prst="rect">
            <a:avLst/>
          </a:prstGeom>
          <a:noFill/>
          <a:ln w="9525">
            <a:noFill/>
            <a:miter lim="800000"/>
            <a:headEnd/>
            <a:tailEnd/>
          </a:ln>
        </p:spPr>
      </p:pic>
      <p:pic>
        <p:nvPicPr>
          <p:cNvPr id="7" name="Picture 2"/>
          <p:cNvPicPr>
            <a:picLocks noChangeAspect="1" noChangeArrowheads="1"/>
          </p:cNvPicPr>
          <p:nvPr/>
        </p:nvPicPr>
        <p:blipFill>
          <a:blip r:embed="rId4" cstate="print"/>
          <a:srcRect/>
          <a:stretch>
            <a:fillRect/>
          </a:stretch>
        </p:blipFill>
        <p:spPr bwMode="auto">
          <a:xfrm>
            <a:off x="3635896" y="5699890"/>
            <a:ext cx="720080" cy="859314"/>
          </a:xfrm>
          <a:prstGeom prst="rect">
            <a:avLst/>
          </a:prstGeom>
          <a:noFill/>
          <a:ln w="9525">
            <a:noFill/>
            <a:miter lim="800000"/>
            <a:headEnd/>
            <a:tailEnd/>
          </a:ln>
        </p:spPr>
      </p:pic>
      <p:pic>
        <p:nvPicPr>
          <p:cNvPr id="8" name="Picture 6" descr="SRVVG_logo"/>
          <p:cNvPicPr>
            <a:picLocks noChangeAspect="1" noChangeArrowheads="1"/>
          </p:cNvPicPr>
          <p:nvPr/>
        </p:nvPicPr>
        <p:blipFill>
          <a:blip r:embed="rId5" cstate="print"/>
          <a:srcRect/>
          <a:stretch>
            <a:fillRect/>
          </a:stretch>
        </p:blipFill>
        <p:spPr bwMode="auto">
          <a:xfrm>
            <a:off x="4427985" y="5710132"/>
            <a:ext cx="1152127" cy="866533"/>
          </a:xfrm>
          <a:prstGeom prst="rect">
            <a:avLst/>
          </a:prstGeom>
          <a:noFill/>
          <a:ln w="9525">
            <a:noFill/>
            <a:miter lim="800000"/>
            <a:headEnd/>
            <a:tailEnd/>
          </a:ln>
        </p:spPr>
      </p:pic>
      <p:sp>
        <p:nvSpPr>
          <p:cNvPr id="3" name="Pavadinimas 2"/>
          <p:cNvSpPr>
            <a:spLocks noGrp="1"/>
          </p:cNvSpPr>
          <p:nvPr>
            <p:ph type="title"/>
          </p:nvPr>
        </p:nvSpPr>
        <p:spPr>
          <a:xfrm>
            <a:off x="603267" y="665338"/>
            <a:ext cx="6993069" cy="1176326"/>
          </a:xfrm>
        </p:spPr>
        <p:txBody>
          <a:bodyPr>
            <a:normAutofit fontScale="90000"/>
          </a:bodyPr>
          <a:lstStyle/>
          <a:p>
            <a:r>
              <a:rPr lang="lt-LT" b="1" dirty="0" smtClean="0"/>
              <a:t>TINKAMUMO FINANSUOTI SĄLYGŲ NUSTATYMAS</a:t>
            </a:r>
            <a:endParaRPr lang="lt-LT" dirty="0"/>
          </a:p>
        </p:txBody>
      </p:sp>
      <p:sp>
        <p:nvSpPr>
          <p:cNvPr id="9" name="Turinio vietos rezervavimo ženklas 8"/>
          <p:cNvSpPr>
            <a:spLocks noGrp="1"/>
          </p:cNvSpPr>
          <p:nvPr>
            <p:ph idx="1"/>
          </p:nvPr>
        </p:nvSpPr>
        <p:spPr>
          <a:xfrm>
            <a:off x="539552" y="1851968"/>
            <a:ext cx="6842721" cy="2219138"/>
          </a:xfrm>
        </p:spPr>
        <p:txBody>
          <a:bodyPr>
            <a:noAutofit/>
          </a:bodyPr>
          <a:lstStyle/>
          <a:p>
            <a:r>
              <a:rPr lang="lt-LT" sz="2400" dirty="0" smtClean="0"/>
              <a:t>Bendrosios tinkamumo sąlygos, nustatytos VP taisyklėse, atsižvelgiant į KPP tinkamumo sąlygas, kurios taikomos investicinėms KPP priemonėms</a:t>
            </a:r>
          </a:p>
          <a:p>
            <a:r>
              <a:rPr lang="lt-LT" sz="2400" dirty="0" smtClean="0"/>
              <a:t>Specialiosios tinkamumo sąlygos, nustatytos VPS</a:t>
            </a:r>
          </a:p>
          <a:p>
            <a:r>
              <a:rPr lang="lt-LT" sz="2400" dirty="0" smtClean="0"/>
              <a:t>Papildomos tinkamumo sąlygos, kurios nustatomos konkretaus kvietimo dokumentuose </a:t>
            </a:r>
          </a:p>
          <a:p>
            <a:endParaRPr lang="lt-LT" sz="2000" dirty="0" smtClean="0"/>
          </a:p>
        </p:txBody>
      </p:sp>
    </p:spTree>
    <p:extLst>
      <p:ext uri="{BB962C8B-B14F-4D97-AF65-F5344CB8AC3E}">
        <p14:creationId xmlns:p14="http://schemas.microsoft.com/office/powerpoint/2010/main" val="5802641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srcRect/>
          <a:stretch>
            <a:fillRect/>
          </a:stretch>
        </p:blipFill>
        <p:spPr bwMode="auto">
          <a:xfrm>
            <a:off x="539552" y="5733256"/>
            <a:ext cx="2088232" cy="818767"/>
          </a:xfrm>
          <a:prstGeom prst="rect">
            <a:avLst/>
          </a:prstGeom>
          <a:noFill/>
          <a:ln w="9525">
            <a:noFill/>
            <a:miter lim="800000"/>
            <a:headEnd/>
            <a:tailEnd/>
          </a:ln>
        </p:spPr>
      </p:pic>
      <p:pic>
        <p:nvPicPr>
          <p:cNvPr id="6" name="Picture 1"/>
          <p:cNvPicPr>
            <a:picLocks noChangeAspect="1" noChangeArrowheads="1"/>
          </p:cNvPicPr>
          <p:nvPr/>
        </p:nvPicPr>
        <p:blipFill>
          <a:blip r:embed="rId3" cstate="print"/>
          <a:srcRect/>
          <a:stretch>
            <a:fillRect/>
          </a:stretch>
        </p:blipFill>
        <p:spPr bwMode="auto">
          <a:xfrm>
            <a:off x="2771801" y="5747330"/>
            <a:ext cx="792088" cy="797015"/>
          </a:xfrm>
          <a:prstGeom prst="rect">
            <a:avLst/>
          </a:prstGeom>
          <a:noFill/>
          <a:ln w="9525">
            <a:noFill/>
            <a:miter lim="800000"/>
            <a:headEnd/>
            <a:tailEnd/>
          </a:ln>
        </p:spPr>
      </p:pic>
      <p:pic>
        <p:nvPicPr>
          <p:cNvPr id="7" name="Picture 2"/>
          <p:cNvPicPr>
            <a:picLocks noChangeAspect="1" noChangeArrowheads="1"/>
          </p:cNvPicPr>
          <p:nvPr/>
        </p:nvPicPr>
        <p:blipFill>
          <a:blip r:embed="rId4" cstate="print"/>
          <a:srcRect/>
          <a:stretch>
            <a:fillRect/>
          </a:stretch>
        </p:blipFill>
        <p:spPr bwMode="auto">
          <a:xfrm>
            <a:off x="3635896" y="5699890"/>
            <a:ext cx="720080" cy="859314"/>
          </a:xfrm>
          <a:prstGeom prst="rect">
            <a:avLst/>
          </a:prstGeom>
          <a:noFill/>
          <a:ln w="9525">
            <a:noFill/>
            <a:miter lim="800000"/>
            <a:headEnd/>
            <a:tailEnd/>
          </a:ln>
        </p:spPr>
      </p:pic>
      <p:pic>
        <p:nvPicPr>
          <p:cNvPr id="8" name="Picture 6" descr="SRVVG_logo"/>
          <p:cNvPicPr>
            <a:picLocks noChangeAspect="1" noChangeArrowheads="1"/>
          </p:cNvPicPr>
          <p:nvPr/>
        </p:nvPicPr>
        <p:blipFill>
          <a:blip r:embed="rId5" cstate="print"/>
          <a:srcRect/>
          <a:stretch>
            <a:fillRect/>
          </a:stretch>
        </p:blipFill>
        <p:spPr bwMode="auto">
          <a:xfrm>
            <a:off x="4427985" y="5710132"/>
            <a:ext cx="1152127" cy="866533"/>
          </a:xfrm>
          <a:prstGeom prst="rect">
            <a:avLst/>
          </a:prstGeom>
          <a:noFill/>
          <a:ln w="9525">
            <a:noFill/>
            <a:miter lim="800000"/>
            <a:headEnd/>
            <a:tailEnd/>
          </a:ln>
        </p:spPr>
      </p:pic>
      <p:sp>
        <p:nvSpPr>
          <p:cNvPr id="3" name="Pavadinimas 2"/>
          <p:cNvSpPr>
            <a:spLocks noGrp="1"/>
          </p:cNvSpPr>
          <p:nvPr>
            <p:ph type="title"/>
          </p:nvPr>
        </p:nvSpPr>
        <p:spPr>
          <a:xfrm>
            <a:off x="603267" y="665338"/>
            <a:ext cx="6993069" cy="1176326"/>
          </a:xfrm>
        </p:spPr>
        <p:txBody>
          <a:bodyPr>
            <a:normAutofit fontScale="90000"/>
          </a:bodyPr>
          <a:lstStyle/>
          <a:p>
            <a:r>
              <a:rPr lang="lt-LT" b="1" dirty="0" smtClean="0"/>
              <a:t>BENDROSIOS TINKAMUMO SĄLYGOS PAREIŠKĖJUI IR PARTNERIUI</a:t>
            </a:r>
            <a:endParaRPr lang="lt-LT" dirty="0"/>
          </a:p>
        </p:txBody>
      </p:sp>
      <p:sp>
        <p:nvSpPr>
          <p:cNvPr id="9" name="Turinio vietos rezervavimo ženklas 8"/>
          <p:cNvSpPr>
            <a:spLocks noGrp="1"/>
          </p:cNvSpPr>
          <p:nvPr>
            <p:ph idx="1"/>
          </p:nvPr>
        </p:nvSpPr>
        <p:spPr>
          <a:xfrm>
            <a:off x="539552" y="1575359"/>
            <a:ext cx="6842721" cy="2219138"/>
          </a:xfrm>
        </p:spPr>
        <p:txBody>
          <a:bodyPr>
            <a:noAutofit/>
          </a:bodyPr>
          <a:lstStyle/>
          <a:p>
            <a:endParaRPr lang="lt-LT" sz="2400" dirty="0" smtClean="0"/>
          </a:p>
          <a:p>
            <a:r>
              <a:rPr lang="lt-LT" sz="2000" dirty="0" smtClean="0"/>
              <a:t>Nurodytas VPS pagal konkrečią VPS priemonę</a:t>
            </a:r>
          </a:p>
          <a:p>
            <a:r>
              <a:rPr lang="lt-LT" sz="2000" dirty="0" smtClean="0"/>
              <a:t>Registruotas ir vykdantis veiklą VVG teritorijoje</a:t>
            </a:r>
          </a:p>
          <a:p>
            <a:r>
              <a:rPr lang="lt-LT" sz="2000" dirty="0" smtClean="0"/>
              <a:t>Neskolingas VMI ir Sodrai</a:t>
            </a:r>
          </a:p>
          <a:p>
            <a:r>
              <a:rPr lang="lt-LT" sz="2000" dirty="0" smtClean="0"/>
              <a:t>Tvarkantis buhalterinę apskaitą (partneriui netaikoma)</a:t>
            </a:r>
          </a:p>
          <a:p>
            <a:r>
              <a:rPr lang="lt-LT" sz="2000" dirty="0" smtClean="0"/>
              <a:t>Nebūti padarius pažeidimo, susijusio su parama</a:t>
            </a:r>
          </a:p>
          <a:p>
            <a:r>
              <a:rPr lang="lt-LT" sz="2000" dirty="0" smtClean="0"/>
              <a:t>Būti ne jaunesniu nei 18 metų</a:t>
            </a:r>
          </a:p>
          <a:p>
            <a:r>
              <a:rPr lang="lt-LT" sz="2000" dirty="0" smtClean="0"/>
              <a:t>Verslo projektuose partneriai negalimi</a:t>
            </a:r>
          </a:p>
          <a:p>
            <a:r>
              <a:rPr lang="lt-LT" sz="2000" dirty="0" smtClean="0"/>
              <a:t>Kitos</a:t>
            </a:r>
          </a:p>
          <a:p>
            <a:endParaRPr lang="lt-LT" sz="2000" dirty="0" smtClean="0"/>
          </a:p>
        </p:txBody>
      </p:sp>
    </p:spTree>
    <p:extLst>
      <p:ext uri="{BB962C8B-B14F-4D97-AF65-F5344CB8AC3E}">
        <p14:creationId xmlns:p14="http://schemas.microsoft.com/office/powerpoint/2010/main" val="40669126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srcRect/>
          <a:stretch>
            <a:fillRect/>
          </a:stretch>
        </p:blipFill>
        <p:spPr bwMode="auto">
          <a:xfrm>
            <a:off x="539552" y="5733256"/>
            <a:ext cx="2088232" cy="818767"/>
          </a:xfrm>
          <a:prstGeom prst="rect">
            <a:avLst/>
          </a:prstGeom>
          <a:noFill/>
          <a:ln w="9525">
            <a:noFill/>
            <a:miter lim="800000"/>
            <a:headEnd/>
            <a:tailEnd/>
          </a:ln>
        </p:spPr>
      </p:pic>
      <p:pic>
        <p:nvPicPr>
          <p:cNvPr id="6" name="Picture 1"/>
          <p:cNvPicPr>
            <a:picLocks noChangeAspect="1" noChangeArrowheads="1"/>
          </p:cNvPicPr>
          <p:nvPr/>
        </p:nvPicPr>
        <p:blipFill>
          <a:blip r:embed="rId3" cstate="print"/>
          <a:srcRect/>
          <a:stretch>
            <a:fillRect/>
          </a:stretch>
        </p:blipFill>
        <p:spPr bwMode="auto">
          <a:xfrm>
            <a:off x="2771801" y="5747330"/>
            <a:ext cx="792088" cy="797015"/>
          </a:xfrm>
          <a:prstGeom prst="rect">
            <a:avLst/>
          </a:prstGeom>
          <a:noFill/>
          <a:ln w="9525">
            <a:noFill/>
            <a:miter lim="800000"/>
            <a:headEnd/>
            <a:tailEnd/>
          </a:ln>
        </p:spPr>
      </p:pic>
      <p:pic>
        <p:nvPicPr>
          <p:cNvPr id="7" name="Picture 2"/>
          <p:cNvPicPr>
            <a:picLocks noChangeAspect="1" noChangeArrowheads="1"/>
          </p:cNvPicPr>
          <p:nvPr/>
        </p:nvPicPr>
        <p:blipFill>
          <a:blip r:embed="rId4" cstate="print"/>
          <a:srcRect/>
          <a:stretch>
            <a:fillRect/>
          </a:stretch>
        </p:blipFill>
        <p:spPr bwMode="auto">
          <a:xfrm>
            <a:off x="3635896" y="5699890"/>
            <a:ext cx="720080" cy="859314"/>
          </a:xfrm>
          <a:prstGeom prst="rect">
            <a:avLst/>
          </a:prstGeom>
          <a:noFill/>
          <a:ln w="9525">
            <a:noFill/>
            <a:miter lim="800000"/>
            <a:headEnd/>
            <a:tailEnd/>
          </a:ln>
        </p:spPr>
      </p:pic>
      <p:pic>
        <p:nvPicPr>
          <p:cNvPr id="8" name="Picture 6" descr="SRVVG_logo"/>
          <p:cNvPicPr>
            <a:picLocks noChangeAspect="1" noChangeArrowheads="1"/>
          </p:cNvPicPr>
          <p:nvPr/>
        </p:nvPicPr>
        <p:blipFill>
          <a:blip r:embed="rId5" cstate="print"/>
          <a:srcRect/>
          <a:stretch>
            <a:fillRect/>
          </a:stretch>
        </p:blipFill>
        <p:spPr bwMode="auto">
          <a:xfrm>
            <a:off x="4427985" y="5710132"/>
            <a:ext cx="1152127" cy="866533"/>
          </a:xfrm>
          <a:prstGeom prst="rect">
            <a:avLst/>
          </a:prstGeom>
          <a:noFill/>
          <a:ln w="9525">
            <a:noFill/>
            <a:miter lim="800000"/>
            <a:headEnd/>
            <a:tailEnd/>
          </a:ln>
        </p:spPr>
      </p:pic>
      <p:sp>
        <p:nvSpPr>
          <p:cNvPr id="3" name="Pavadinimas 2"/>
          <p:cNvSpPr>
            <a:spLocks noGrp="1"/>
          </p:cNvSpPr>
          <p:nvPr>
            <p:ph type="title"/>
          </p:nvPr>
        </p:nvSpPr>
        <p:spPr>
          <a:xfrm>
            <a:off x="603267" y="665338"/>
            <a:ext cx="6993069" cy="1176326"/>
          </a:xfrm>
        </p:spPr>
        <p:txBody>
          <a:bodyPr>
            <a:normAutofit fontScale="90000"/>
          </a:bodyPr>
          <a:lstStyle/>
          <a:p>
            <a:r>
              <a:rPr lang="lt-LT" b="1" dirty="0" smtClean="0"/>
              <a:t>BENDROSIOS TINKAMUMO SĄLYGOS VIETOS PROJEKTUI</a:t>
            </a:r>
            <a:endParaRPr lang="lt-LT" dirty="0"/>
          </a:p>
        </p:txBody>
      </p:sp>
      <p:sp>
        <p:nvSpPr>
          <p:cNvPr id="9" name="Turinio vietos rezervavimo ženklas 8"/>
          <p:cNvSpPr>
            <a:spLocks noGrp="1"/>
          </p:cNvSpPr>
          <p:nvPr>
            <p:ph idx="1"/>
          </p:nvPr>
        </p:nvSpPr>
        <p:spPr>
          <a:xfrm>
            <a:off x="506432" y="1527919"/>
            <a:ext cx="6842721" cy="2219138"/>
          </a:xfrm>
        </p:spPr>
        <p:txBody>
          <a:bodyPr>
            <a:noAutofit/>
          </a:bodyPr>
          <a:lstStyle/>
          <a:p>
            <a:endParaRPr lang="lt-LT" sz="2400" dirty="0" smtClean="0"/>
          </a:p>
          <a:p>
            <a:r>
              <a:rPr lang="lt-LT" sz="2000" dirty="0" smtClean="0"/>
              <a:t>Parengtas pagal nustatytą paraiškos formą</a:t>
            </a:r>
          </a:p>
          <a:p>
            <a:r>
              <a:rPr lang="lt-LT" sz="2000" dirty="0" smtClean="0"/>
              <a:t>Atitikti VPS priemonės tikslus</a:t>
            </a:r>
          </a:p>
          <a:p>
            <a:r>
              <a:rPr lang="lt-LT" sz="2000" dirty="0" smtClean="0"/>
              <a:t>VP įgyvendinamas VVG teritorijoje</a:t>
            </a:r>
          </a:p>
          <a:p>
            <a:r>
              <a:rPr lang="lt-LT" sz="2000" dirty="0" smtClean="0"/>
              <a:t>Pateiktas verslo planas (taikoma verslo projektams)</a:t>
            </a:r>
          </a:p>
          <a:p>
            <a:r>
              <a:rPr lang="lt-LT" sz="2000" dirty="0" smtClean="0"/>
              <a:t>Nekilnojamasis turtas, į kurį investuojama, atitinka reikalavimus</a:t>
            </a:r>
          </a:p>
          <a:p>
            <a:r>
              <a:rPr lang="lt-LT" sz="2000" dirty="0" smtClean="0"/>
              <a:t>Veikla nepatenka į neremiamų veiklų sąrašą</a:t>
            </a:r>
          </a:p>
        </p:txBody>
      </p:sp>
    </p:spTree>
    <p:extLst>
      <p:ext uri="{BB962C8B-B14F-4D97-AF65-F5344CB8AC3E}">
        <p14:creationId xmlns:p14="http://schemas.microsoft.com/office/powerpoint/2010/main" val="39610444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srcRect/>
          <a:stretch>
            <a:fillRect/>
          </a:stretch>
        </p:blipFill>
        <p:spPr bwMode="auto">
          <a:xfrm>
            <a:off x="539552" y="5733256"/>
            <a:ext cx="2088232" cy="818767"/>
          </a:xfrm>
          <a:prstGeom prst="rect">
            <a:avLst/>
          </a:prstGeom>
          <a:noFill/>
          <a:ln w="9525">
            <a:noFill/>
            <a:miter lim="800000"/>
            <a:headEnd/>
            <a:tailEnd/>
          </a:ln>
        </p:spPr>
      </p:pic>
      <p:pic>
        <p:nvPicPr>
          <p:cNvPr id="6" name="Picture 1"/>
          <p:cNvPicPr>
            <a:picLocks noChangeAspect="1" noChangeArrowheads="1"/>
          </p:cNvPicPr>
          <p:nvPr/>
        </p:nvPicPr>
        <p:blipFill>
          <a:blip r:embed="rId3" cstate="print"/>
          <a:srcRect/>
          <a:stretch>
            <a:fillRect/>
          </a:stretch>
        </p:blipFill>
        <p:spPr bwMode="auto">
          <a:xfrm>
            <a:off x="2771801" y="5747330"/>
            <a:ext cx="792088" cy="797015"/>
          </a:xfrm>
          <a:prstGeom prst="rect">
            <a:avLst/>
          </a:prstGeom>
          <a:noFill/>
          <a:ln w="9525">
            <a:noFill/>
            <a:miter lim="800000"/>
            <a:headEnd/>
            <a:tailEnd/>
          </a:ln>
        </p:spPr>
      </p:pic>
      <p:pic>
        <p:nvPicPr>
          <p:cNvPr id="7" name="Picture 2"/>
          <p:cNvPicPr>
            <a:picLocks noChangeAspect="1" noChangeArrowheads="1"/>
          </p:cNvPicPr>
          <p:nvPr/>
        </p:nvPicPr>
        <p:blipFill>
          <a:blip r:embed="rId4" cstate="print"/>
          <a:srcRect/>
          <a:stretch>
            <a:fillRect/>
          </a:stretch>
        </p:blipFill>
        <p:spPr bwMode="auto">
          <a:xfrm>
            <a:off x="3635896" y="5699890"/>
            <a:ext cx="720080" cy="859314"/>
          </a:xfrm>
          <a:prstGeom prst="rect">
            <a:avLst/>
          </a:prstGeom>
          <a:noFill/>
          <a:ln w="9525">
            <a:noFill/>
            <a:miter lim="800000"/>
            <a:headEnd/>
            <a:tailEnd/>
          </a:ln>
        </p:spPr>
      </p:pic>
      <p:pic>
        <p:nvPicPr>
          <p:cNvPr id="8" name="Picture 6" descr="SRVVG_logo"/>
          <p:cNvPicPr>
            <a:picLocks noChangeAspect="1" noChangeArrowheads="1"/>
          </p:cNvPicPr>
          <p:nvPr/>
        </p:nvPicPr>
        <p:blipFill>
          <a:blip r:embed="rId5" cstate="print"/>
          <a:srcRect/>
          <a:stretch>
            <a:fillRect/>
          </a:stretch>
        </p:blipFill>
        <p:spPr bwMode="auto">
          <a:xfrm>
            <a:off x="4427985" y="5710132"/>
            <a:ext cx="1152127" cy="866533"/>
          </a:xfrm>
          <a:prstGeom prst="rect">
            <a:avLst/>
          </a:prstGeom>
          <a:noFill/>
          <a:ln w="9525">
            <a:noFill/>
            <a:miter lim="800000"/>
            <a:headEnd/>
            <a:tailEnd/>
          </a:ln>
        </p:spPr>
      </p:pic>
      <p:sp>
        <p:nvSpPr>
          <p:cNvPr id="3" name="Pavadinimas 2"/>
          <p:cNvSpPr>
            <a:spLocks noGrp="1"/>
          </p:cNvSpPr>
          <p:nvPr>
            <p:ph type="title"/>
          </p:nvPr>
        </p:nvSpPr>
        <p:spPr>
          <a:xfrm>
            <a:off x="603267" y="665338"/>
            <a:ext cx="6993069" cy="1176326"/>
          </a:xfrm>
        </p:spPr>
        <p:txBody>
          <a:bodyPr>
            <a:normAutofit fontScale="90000"/>
          </a:bodyPr>
          <a:lstStyle/>
          <a:p>
            <a:r>
              <a:rPr lang="lt-LT" b="1" dirty="0" smtClean="0"/>
              <a:t>BENDROSIOS TINKAMUMO SĄLYGOS TINKAMOMS IŠLAIDOMS (1)</a:t>
            </a:r>
            <a:endParaRPr lang="lt-LT" dirty="0"/>
          </a:p>
        </p:txBody>
      </p:sp>
      <p:sp>
        <p:nvSpPr>
          <p:cNvPr id="9" name="Turinio vietos rezervavimo ženklas 8"/>
          <p:cNvSpPr>
            <a:spLocks noGrp="1"/>
          </p:cNvSpPr>
          <p:nvPr>
            <p:ph idx="1"/>
          </p:nvPr>
        </p:nvSpPr>
        <p:spPr>
          <a:xfrm>
            <a:off x="539552" y="1340768"/>
            <a:ext cx="7056784" cy="2219138"/>
          </a:xfrm>
        </p:spPr>
        <p:txBody>
          <a:bodyPr>
            <a:noAutofit/>
          </a:bodyPr>
          <a:lstStyle/>
          <a:p>
            <a:endParaRPr lang="lt-LT" sz="2400" dirty="0" smtClean="0"/>
          </a:p>
          <a:p>
            <a:r>
              <a:rPr lang="lt-LT" sz="2000" dirty="0" smtClean="0"/>
              <a:t>Detaliai išdėstytos pirminėje paraiškoje</a:t>
            </a:r>
          </a:p>
          <a:p>
            <a:r>
              <a:rPr lang="lt-LT" sz="2000" dirty="0" smtClean="0"/>
              <a:t>Tiesiogiai susijusios su projektu ir būtinos</a:t>
            </a:r>
          </a:p>
          <a:p>
            <a:r>
              <a:rPr lang="lt-LT" sz="2000" dirty="0" smtClean="0"/>
              <a:t>Patikrinamos</a:t>
            </a:r>
          </a:p>
          <a:p>
            <a:r>
              <a:rPr lang="lt-LT" sz="2000" dirty="0" smtClean="0"/>
              <a:t>Nekeičiamos VP įgyvendinimo metu</a:t>
            </a:r>
          </a:p>
          <a:p>
            <a:r>
              <a:rPr lang="lt-LT" sz="2000" dirty="0" smtClean="0"/>
              <a:t>Neviršyti rinkos kainų (3 komerciniai pasiūlymai ar </a:t>
            </a:r>
            <a:r>
              <a:rPr lang="lt-LT" sz="2000" dirty="0" err="1" smtClean="0"/>
              <a:t>print</a:t>
            </a:r>
            <a:r>
              <a:rPr lang="lt-LT" sz="2000" dirty="0" smtClean="0"/>
              <a:t> </a:t>
            </a:r>
            <a:r>
              <a:rPr lang="lt-LT" sz="2000" dirty="0" err="1" smtClean="0"/>
              <a:t>screen</a:t>
            </a:r>
            <a:r>
              <a:rPr lang="lt-LT" sz="2000" dirty="0" smtClean="0"/>
              <a:t>, fiksuoti įkainiai, rinkos tyrimai 50 000,00 € vienai darbo vietai)</a:t>
            </a:r>
          </a:p>
          <a:p>
            <a:r>
              <a:rPr lang="lt-LT" sz="2000" dirty="0" smtClean="0"/>
              <a:t>Patirtos nepažeidžiant pirkimų procedūros</a:t>
            </a:r>
          </a:p>
        </p:txBody>
      </p:sp>
    </p:spTree>
    <p:extLst>
      <p:ext uri="{BB962C8B-B14F-4D97-AF65-F5344CB8AC3E}">
        <p14:creationId xmlns:p14="http://schemas.microsoft.com/office/powerpoint/2010/main" val="36748680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srcRect/>
          <a:stretch>
            <a:fillRect/>
          </a:stretch>
        </p:blipFill>
        <p:spPr bwMode="auto">
          <a:xfrm>
            <a:off x="539552" y="5733256"/>
            <a:ext cx="2088232" cy="818767"/>
          </a:xfrm>
          <a:prstGeom prst="rect">
            <a:avLst/>
          </a:prstGeom>
          <a:noFill/>
          <a:ln w="9525">
            <a:noFill/>
            <a:miter lim="800000"/>
            <a:headEnd/>
            <a:tailEnd/>
          </a:ln>
        </p:spPr>
      </p:pic>
      <p:pic>
        <p:nvPicPr>
          <p:cNvPr id="6" name="Picture 1"/>
          <p:cNvPicPr>
            <a:picLocks noChangeAspect="1" noChangeArrowheads="1"/>
          </p:cNvPicPr>
          <p:nvPr/>
        </p:nvPicPr>
        <p:blipFill>
          <a:blip r:embed="rId3" cstate="print"/>
          <a:srcRect/>
          <a:stretch>
            <a:fillRect/>
          </a:stretch>
        </p:blipFill>
        <p:spPr bwMode="auto">
          <a:xfrm>
            <a:off x="2771801" y="5747330"/>
            <a:ext cx="792088" cy="797015"/>
          </a:xfrm>
          <a:prstGeom prst="rect">
            <a:avLst/>
          </a:prstGeom>
          <a:noFill/>
          <a:ln w="9525">
            <a:noFill/>
            <a:miter lim="800000"/>
            <a:headEnd/>
            <a:tailEnd/>
          </a:ln>
        </p:spPr>
      </p:pic>
      <p:pic>
        <p:nvPicPr>
          <p:cNvPr id="7" name="Picture 2"/>
          <p:cNvPicPr>
            <a:picLocks noChangeAspect="1" noChangeArrowheads="1"/>
          </p:cNvPicPr>
          <p:nvPr/>
        </p:nvPicPr>
        <p:blipFill>
          <a:blip r:embed="rId4" cstate="print"/>
          <a:srcRect/>
          <a:stretch>
            <a:fillRect/>
          </a:stretch>
        </p:blipFill>
        <p:spPr bwMode="auto">
          <a:xfrm>
            <a:off x="3635896" y="5699890"/>
            <a:ext cx="720080" cy="859314"/>
          </a:xfrm>
          <a:prstGeom prst="rect">
            <a:avLst/>
          </a:prstGeom>
          <a:noFill/>
          <a:ln w="9525">
            <a:noFill/>
            <a:miter lim="800000"/>
            <a:headEnd/>
            <a:tailEnd/>
          </a:ln>
        </p:spPr>
      </p:pic>
      <p:pic>
        <p:nvPicPr>
          <p:cNvPr id="8" name="Picture 6" descr="SRVVG_logo"/>
          <p:cNvPicPr>
            <a:picLocks noChangeAspect="1" noChangeArrowheads="1"/>
          </p:cNvPicPr>
          <p:nvPr/>
        </p:nvPicPr>
        <p:blipFill>
          <a:blip r:embed="rId5" cstate="print"/>
          <a:srcRect/>
          <a:stretch>
            <a:fillRect/>
          </a:stretch>
        </p:blipFill>
        <p:spPr bwMode="auto">
          <a:xfrm>
            <a:off x="4427985" y="5710132"/>
            <a:ext cx="1152127" cy="866533"/>
          </a:xfrm>
          <a:prstGeom prst="rect">
            <a:avLst/>
          </a:prstGeom>
          <a:noFill/>
          <a:ln w="9525">
            <a:noFill/>
            <a:miter lim="800000"/>
            <a:headEnd/>
            <a:tailEnd/>
          </a:ln>
        </p:spPr>
      </p:pic>
      <p:sp>
        <p:nvSpPr>
          <p:cNvPr id="3" name="Pavadinimas 2"/>
          <p:cNvSpPr>
            <a:spLocks noGrp="1"/>
          </p:cNvSpPr>
          <p:nvPr>
            <p:ph type="title"/>
          </p:nvPr>
        </p:nvSpPr>
        <p:spPr>
          <a:xfrm>
            <a:off x="603267" y="665338"/>
            <a:ext cx="6993069" cy="1176326"/>
          </a:xfrm>
        </p:spPr>
        <p:txBody>
          <a:bodyPr>
            <a:normAutofit fontScale="90000"/>
          </a:bodyPr>
          <a:lstStyle/>
          <a:p>
            <a:r>
              <a:rPr lang="lt-LT" b="1" dirty="0" smtClean="0"/>
              <a:t>BENDROSIOS TINKAMUMO SĄLYGOS TINKAMOMS IŠLAIDOMS (2)</a:t>
            </a:r>
            <a:endParaRPr lang="lt-LT" dirty="0"/>
          </a:p>
        </p:txBody>
      </p:sp>
      <p:sp>
        <p:nvSpPr>
          <p:cNvPr id="9" name="Turinio vietos rezervavimo ženklas 8"/>
          <p:cNvSpPr>
            <a:spLocks noGrp="1"/>
          </p:cNvSpPr>
          <p:nvPr>
            <p:ph idx="1"/>
          </p:nvPr>
        </p:nvSpPr>
        <p:spPr>
          <a:xfrm>
            <a:off x="539552" y="1412776"/>
            <a:ext cx="6842721" cy="2658330"/>
          </a:xfrm>
        </p:spPr>
        <p:txBody>
          <a:bodyPr>
            <a:noAutofit/>
          </a:bodyPr>
          <a:lstStyle/>
          <a:p>
            <a:endParaRPr lang="lt-LT" sz="2400" dirty="0" smtClean="0"/>
          </a:p>
          <a:p>
            <a:r>
              <a:rPr lang="lt-LT" sz="2000" dirty="0" smtClean="0"/>
              <a:t>Patirtos tinkamu laikotarpiu</a:t>
            </a:r>
          </a:p>
          <a:p>
            <a:r>
              <a:rPr lang="lt-LT" sz="2000" dirty="0" smtClean="0"/>
              <a:t>Tinkamos išlaidos (naujų prekių įsigijimas, darbų ir paslaugų įsigijimas, bendrosios išlaidos </a:t>
            </a:r>
            <a:r>
              <a:rPr lang="lt-LT" sz="1600" dirty="0" smtClean="0"/>
              <a:t>(atlyginimas architektams, inžinieriams ir konsultantams už konsultacijas, susijusias su aplinkosauginiu ir ekonominiu tvarumu, įskaitant galimybių studijų, verslo planų ir kitų su jais susijusių dokumentų rengimą, kai šios išlaidos susijusios su nekilnojamojo turto statyta ir (arba) įsigijimu ir gerinimu, naujų įrenginių ir įrangos, įskaitant techniką, pirkimu, viešinimo išlaidos)</a:t>
            </a:r>
            <a:r>
              <a:rPr lang="lt-LT" sz="2000" dirty="0" smtClean="0"/>
              <a:t>, PVM</a:t>
            </a:r>
          </a:p>
        </p:txBody>
      </p:sp>
    </p:spTree>
    <p:extLst>
      <p:ext uri="{BB962C8B-B14F-4D97-AF65-F5344CB8AC3E}">
        <p14:creationId xmlns:p14="http://schemas.microsoft.com/office/powerpoint/2010/main" val="402815127"/>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aunota">
  <a:themeElements>
    <a:clrScheme name="Briauno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Briauno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riauno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1757</TotalTime>
  <Words>703</Words>
  <Application>Microsoft Office PowerPoint</Application>
  <PresentationFormat>Demonstracija ekrane (4:3)</PresentationFormat>
  <Paragraphs>78</Paragraphs>
  <Slides>14</Slides>
  <Notes>0</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14</vt:i4>
      </vt:variant>
    </vt:vector>
  </HeadingPairs>
  <TitlesOfParts>
    <vt:vector size="19" baseType="lpstr">
      <vt:lpstr>Arial</vt:lpstr>
      <vt:lpstr>Calibri</vt:lpstr>
      <vt:lpstr>Trebuchet MS</vt:lpstr>
      <vt:lpstr>Wingdings 3</vt:lpstr>
      <vt:lpstr>Briaunota</vt:lpstr>
      <vt:lpstr>„PowerPoint“ pateiktis</vt:lpstr>
      <vt:lpstr>VIETOS PROJEKTŲ ĮGYVENDINIMĄ REGLAMENTUOJANTIS TEISYNAS (1)</vt:lpstr>
      <vt:lpstr>VIETOS PROJEKTŲ ĮGYVENDINIMĄ REGLAMENTUOJANTIS TEISYNAS (2)</vt:lpstr>
      <vt:lpstr>PROCEDŪROS, SUSIJUSIOS SU KVIETIMO PASKELBIMU</vt:lpstr>
      <vt:lpstr>TINKAMUMO FINANSUOTI SĄLYGŲ NUSTATYMAS</vt:lpstr>
      <vt:lpstr>BENDROSIOS TINKAMUMO SĄLYGOS PAREIŠKĖJUI IR PARTNERIUI</vt:lpstr>
      <vt:lpstr>BENDROSIOS TINKAMUMO SĄLYGOS VIETOS PROJEKTUI</vt:lpstr>
      <vt:lpstr>BENDROSIOS TINKAMUMO SĄLYGOS TINKAMOMS IŠLAIDOMS (1)</vt:lpstr>
      <vt:lpstr>BENDROSIOS TINKAMUMO SĄLYGOS TINKAMOMS IŠLAIDOMS (2)</vt:lpstr>
      <vt:lpstr>BENDROSIOS TINKAMUMO SĄLYGOS NUOSAVAM INDĖLIUI</vt:lpstr>
      <vt:lpstr>PAPILDOMOS TINKAMUMO SĄLYGOS</vt:lpstr>
      <vt:lpstr>KVIETIMAI TEIKTI PARAIŠKAS</vt:lpstr>
      <vt:lpstr>PARAIŠKŲ TEIKIMO ETAPAI</vt:lpstr>
      <vt:lpstr>„PowerPoint“ pateiktis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Namai-PC</dc:creator>
  <cp:lastModifiedBy>Kristina</cp:lastModifiedBy>
  <cp:revision>160</cp:revision>
  <cp:lastPrinted>2016-11-09T07:34:06Z</cp:lastPrinted>
  <dcterms:created xsi:type="dcterms:W3CDTF">2011-05-09T18:21:02Z</dcterms:created>
  <dcterms:modified xsi:type="dcterms:W3CDTF">2016-11-09T09:04:02Z</dcterms:modified>
</cp:coreProperties>
</file>